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0" r:id="rId3"/>
    <p:sldId id="261" r:id="rId4"/>
    <p:sldId id="282" r:id="rId5"/>
    <p:sldId id="265" r:id="rId6"/>
    <p:sldId id="257" r:id="rId7"/>
    <p:sldId id="258" r:id="rId8"/>
    <p:sldId id="262" r:id="rId9"/>
    <p:sldId id="263" r:id="rId10"/>
    <p:sldId id="293" r:id="rId11"/>
    <p:sldId id="285" r:id="rId12"/>
    <p:sldId id="286" r:id="rId13"/>
    <p:sldId id="264" r:id="rId14"/>
    <p:sldId id="283" r:id="rId15"/>
    <p:sldId id="288" r:id="rId16"/>
    <p:sldId id="289" r:id="rId17"/>
    <p:sldId id="290" r:id="rId18"/>
    <p:sldId id="266" r:id="rId19"/>
    <p:sldId id="267" r:id="rId20"/>
    <p:sldId id="281" r:id="rId21"/>
    <p:sldId id="268" r:id="rId22"/>
    <p:sldId id="269" r:id="rId23"/>
    <p:sldId id="272" r:id="rId24"/>
    <p:sldId id="273" r:id="rId25"/>
    <p:sldId id="274" r:id="rId26"/>
    <p:sldId id="270" r:id="rId27"/>
    <p:sldId id="280" r:id="rId28"/>
    <p:sldId id="275" r:id="rId29"/>
    <p:sldId id="277" r:id="rId30"/>
    <p:sldId id="278" r:id="rId31"/>
    <p:sldId id="271" r:id="rId32"/>
    <p:sldId id="279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98CAF0-6E64-4F13-AA19-16E09FC448B7}" v="138" dt="2026-03-03T13:15:08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cja Bogajewska" userId="3d58abacb53b2a81" providerId="LiveId" clId="{365FCA57-8A39-4D66-820C-6DDD11186E81}"/>
    <pc:docChg chg="undo custSel addSld delSld modSld sldOrd">
      <pc:chgData name="Patrycja Bogajewska" userId="3d58abacb53b2a81" providerId="LiveId" clId="{365FCA57-8A39-4D66-820C-6DDD11186E81}" dt="2026-03-03T13:15:47.260" v="2350" actId="20577"/>
      <pc:docMkLst>
        <pc:docMk/>
      </pc:docMkLst>
      <pc:sldChg chg="addSp delSp modSp mod setBg">
        <pc:chgData name="Patrycja Bogajewska" userId="3d58abacb53b2a81" providerId="LiveId" clId="{365FCA57-8A39-4D66-820C-6DDD11186E81}" dt="2026-03-01T20:03:42.741" v="1957" actId="20577"/>
        <pc:sldMkLst>
          <pc:docMk/>
          <pc:sldMk cId="1556567648" sldId="258"/>
        </pc:sldMkLst>
        <pc:spChg chg="mod">
          <ac:chgData name="Patrycja Bogajewska" userId="3d58abacb53b2a81" providerId="LiveId" clId="{365FCA57-8A39-4D66-820C-6DDD11186E81}" dt="2026-03-01T17:42:42.106" v="29" actId="14100"/>
          <ac:spMkLst>
            <pc:docMk/>
            <pc:sldMk cId="1556567648" sldId="258"/>
            <ac:spMk id="2" creationId="{1AFD9DEE-F22C-3E48-4B01-F940ADB2B549}"/>
          </ac:spMkLst>
        </pc:spChg>
        <pc:spChg chg="add">
          <ac:chgData name="Patrycja Bogajewska" userId="3d58abacb53b2a81" providerId="LiveId" clId="{365FCA57-8A39-4D66-820C-6DDD11186E81}" dt="2026-03-01T17:42:07.404" v="26" actId="26606"/>
          <ac:spMkLst>
            <pc:docMk/>
            <pc:sldMk cId="1556567648" sldId="258"/>
            <ac:spMk id="8" creationId="{1BB867FF-FC45-48F7-8104-F89BE54909F1}"/>
          </ac:spMkLst>
        </pc:spChg>
        <pc:spChg chg="add">
          <ac:chgData name="Patrycja Bogajewska" userId="3d58abacb53b2a81" providerId="LiveId" clId="{365FCA57-8A39-4D66-820C-6DDD11186E81}" dt="2026-03-01T17:42:07.404" v="26" actId="26606"/>
          <ac:spMkLst>
            <pc:docMk/>
            <pc:sldMk cId="1556567648" sldId="258"/>
            <ac:spMk id="10" creationId="{8BB56887-D0D5-4F0C-9E19-7247EB83C8B7}"/>
          </ac:spMkLst>
        </pc:spChg>
        <pc:spChg chg="add">
          <ac:chgData name="Patrycja Bogajewska" userId="3d58abacb53b2a81" providerId="LiveId" clId="{365FCA57-8A39-4D66-820C-6DDD11186E81}" dt="2026-03-01T17:42:07.404" v="26" actId="26606"/>
          <ac:spMkLst>
            <pc:docMk/>
            <pc:sldMk cId="1556567648" sldId="258"/>
            <ac:spMk id="12" creationId="{081E4A58-353D-44AE-B2FC-2A74E2E400F7}"/>
          </ac:spMkLst>
        </pc:spChg>
        <pc:graphicFrameChg chg="add mod modGraphic">
          <ac:chgData name="Patrycja Bogajewska" userId="3d58abacb53b2a81" providerId="LiveId" clId="{365FCA57-8A39-4D66-820C-6DDD11186E81}" dt="2026-03-01T20:03:42.741" v="1957" actId="20577"/>
          <ac:graphicFrameMkLst>
            <pc:docMk/>
            <pc:sldMk cId="1556567648" sldId="258"/>
            <ac:graphicFrameMk id="14" creationId="{2EA44E2D-DD1E-A5E4-8669-8DEC5BDD3844}"/>
          </ac:graphicFrameMkLst>
        </pc:graphicFrameChg>
      </pc:sldChg>
      <pc:sldChg chg="modSp mod">
        <pc:chgData name="Patrycja Bogajewska" userId="3d58abacb53b2a81" providerId="LiveId" clId="{365FCA57-8A39-4D66-820C-6DDD11186E81}" dt="2026-03-01T20:01:24.762" v="1905" actId="20577"/>
        <pc:sldMkLst>
          <pc:docMk/>
          <pc:sldMk cId="597264883" sldId="261"/>
        </pc:sldMkLst>
        <pc:spChg chg="mod">
          <ac:chgData name="Patrycja Bogajewska" userId="3d58abacb53b2a81" providerId="LiveId" clId="{365FCA57-8A39-4D66-820C-6DDD11186E81}" dt="2026-03-01T20:01:24.762" v="1905" actId="20577"/>
          <ac:spMkLst>
            <pc:docMk/>
            <pc:sldMk cId="597264883" sldId="261"/>
            <ac:spMk id="3" creationId="{5752157B-C2ED-974B-28B6-8B3EBD6009E5}"/>
          </ac:spMkLst>
        </pc:spChg>
      </pc:sldChg>
      <pc:sldChg chg="addSp delSp modSp mod setBg">
        <pc:chgData name="Patrycja Bogajewska" userId="3d58abacb53b2a81" providerId="LiveId" clId="{365FCA57-8A39-4D66-820C-6DDD11186E81}" dt="2026-03-01T20:06:10.077" v="1978" actId="26606"/>
        <pc:sldMkLst>
          <pc:docMk/>
          <pc:sldMk cId="2961106297" sldId="262"/>
        </pc:sldMkLst>
        <pc:spChg chg="add mod">
          <ac:chgData name="Patrycja Bogajewska" userId="3d58abacb53b2a81" providerId="LiveId" clId="{365FCA57-8A39-4D66-820C-6DDD11186E81}" dt="2026-03-01T20:06:10.077" v="1978" actId="26606"/>
          <ac:spMkLst>
            <pc:docMk/>
            <pc:sldMk cId="2961106297" sldId="262"/>
            <ac:spMk id="21" creationId="{46C02A68-4AC7-AC22-2361-23204F5B52C9}"/>
          </ac:spMkLst>
        </pc:spChg>
        <pc:spChg chg="add">
          <ac:chgData name="Patrycja Bogajewska" userId="3d58abacb53b2a81" providerId="LiveId" clId="{365FCA57-8A39-4D66-820C-6DDD11186E81}" dt="2026-03-01T20:06:10.077" v="1978" actId="26606"/>
          <ac:spMkLst>
            <pc:docMk/>
            <pc:sldMk cId="2961106297" sldId="262"/>
            <ac:spMk id="51" creationId="{081E4A58-353D-44AE-B2FC-2A74E2E400F7}"/>
          </ac:spMkLst>
        </pc:spChg>
        <pc:spChg chg="add">
          <ac:chgData name="Patrycja Bogajewska" userId="3d58abacb53b2a81" providerId="LiveId" clId="{365FCA57-8A39-4D66-820C-6DDD11186E81}" dt="2026-03-01T20:06:10.077" v="1978" actId="26606"/>
          <ac:spMkLst>
            <pc:docMk/>
            <pc:sldMk cId="2961106297" sldId="262"/>
            <ac:spMk id="52" creationId="{1BB867FF-FC45-48F7-8104-F89BE54909F1}"/>
          </ac:spMkLst>
        </pc:spChg>
        <pc:spChg chg="add">
          <ac:chgData name="Patrycja Bogajewska" userId="3d58abacb53b2a81" providerId="LiveId" clId="{365FCA57-8A39-4D66-820C-6DDD11186E81}" dt="2026-03-01T20:06:10.077" v="1978" actId="26606"/>
          <ac:spMkLst>
            <pc:docMk/>
            <pc:sldMk cId="2961106297" sldId="262"/>
            <ac:spMk id="53" creationId="{8BB56887-D0D5-4F0C-9E19-7247EB83C8B7}"/>
          </ac:spMkLst>
        </pc:spChg>
      </pc:sldChg>
      <pc:sldChg chg="modSp mod">
        <pc:chgData name="Patrycja Bogajewska" userId="3d58abacb53b2a81" providerId="LiveId" clId="{365FCA57-8A39-4D66-820C-6DDD11186E81}" dt="2026-03-01T17:48:12.990" v="103" actId="27636"/>
        <pc:sldMkLst>
          <pc:docMk/>
          <pc:sldMk cId="3921950262" sldId="263"/>
        </pc:sldMkLst>
        <pc:spChg chg="mod">
          <ac:chgData name="Patrycja Bogajewska" userId="3d58abacb53b2a81" providerId="LiveId" clId="{365FCA57-8A39-4D66-820C-6DDD11186E81}" dt="2026-03-01T17:48:12.990" v="103" actId="27636"/>
          <ac:spMkLst>
            <pc:docMk/>
            <pc:sldMk cId="3921950262" sldId="263"/>
            <ac:spMk id="2" creationId="{84B33E62-DAE5-2E25-F088-66C34C2A866A}"/>
          </ac:spMkLst>
        </pc:spChg>
      </pc:sldChg>
      <pc:sldChg chg="addSp delSp modSp mod setBg">
        <pc:chgData name="Patrycja Bogajewska" userId="3d58abacb53b2a81" providerId="LiveId" clId="{365FCA57-8A39-4D66-820C-6DDD11186E81}" dt="2026-03-01T20:14:19.328" v="2134" actId="255"/>
        <pc:sldMkLst>
          <pc:docMk/>
          <pc:sldMk cId="3090696206" sldId="264"/>
        </pc:sldMkLst>
        <pc:spChg chg="add mod">
          <ac:chgData name="Patrycja Bogajewska" userId="3d58abacb53b2a81" providerId="LiveId" clId="{365FCA57-8A39-4D66-820C-6DDD11186E81}" dt="2026-03-01T20:14:19.328" v="2134" actId="255"/>
          <ac:spMkLst>
            <pc:docMk/>
            <pc:sldMk cId="3090696206" sldId="264"/>
            <ac:spMk id="3" creationId="{22969C17-501C-F976-253B-A13551E79842}"/>
          </ac:spMkLst>
        </pc:spChg>
        <pc:spChg chg="add">
          <ac:chgData name="Patrycja Bogajewska" userId="3d58abacb53b2a81" providerId="LiveId" clId="{365FCA57-8A39-4D66-820C-6DDD11186E81}" dt="2026-03-01T20:13:17.585" v="2123" actId="26606"/>
          <ac:spMkLst>
            <pc:docMk/>
            <pc:sldMk cId="3090696206" sldId="264"/>
            <ac:spMk id="17" creationId="{C9A36457-A5F4-4103-A443-02581C09185B}"/>
          </ac:spMkLst>
        </pc:spChg>
        <pc:spChg chg="add">
          <ac:chgData name="Patrycja Bogajewska" userId="3d58abacb53b2a81" providerId="LiveId" clId="{365FCA57-8A39-4D66-820C-6DDD11186E81}" dt="2026-03-01T20:13:17.585" v="2123" actId="26606"/>
          <ac:spMkLst>
            <pc:docMk/>
            <pc:sldMk cId="3090696206" sldId="264"/>
            <ac:spMk id="19" creationId="{DC5FB7E8-B636-40FA-BE8D-48145C0F5C57}"/>
          </ac:spMkLst>
        </pc:spChg>
        <pc:spChg chg="add">
          <ac:chgData name="Patrycja Bogajewska" userId="3d58abacb53b2a81" providerId="LiveId" clId="{365FCA57-8A39-4D66-820C-6DDD11186E81}" dt="2026-03-01T20:13:17.585" v="2123" actId="26606"/>
          <ac:spMkLst>
            <pc:docMk/>
            <pc:sldMk cId="3090696206" sldId="264"/>
            <ac:spMk id="21" creationId="{142DCE2C-2863-46FA-9BE7-24365A24D9BA}"/>
          </ac:spMkLst>
        </pc:spChg>
      </pc:sldChg>
      <pc:sldChg chg="addSp modSp new mod ord setBg">
        <pc:chgData name="Patrycja Bogajewska" userId="3d58abacb53b2a81" providerId="LiveId" clId="{365FCA57-8A39-4D66-820C-6DDD11186E81}" dt="2026-03-01T20:02:08.348" v="1948" actId="20577"/>
        <pc:sldMkLst>
          <pc:docMk/>
          <pc:sldMk cId="175173254" sldId="265"/>
        </pc:sldMkLst>
        <pc:spChg chg="add mod">
          <ac:chgData name="Patrycja Bogajewska" userId="3d58abacb53b2a81" providerId="LiveId" clId="{365FCA57-8A39-4D66-820C-6DDD11186E81}" dt="2026-03-01T20:02:08.348" v="1948" actId="20577"/>
          <ac:spMkLst>
            <pc:docMk/>
            <pc:sldMk cId="175173254" sldId="265"/>
            <ac:spMk id="3" creationId="{7EDCB718-0A83-EB77-DABE-BE7930663742}"/>
          </ac:spMkLst>
        </pc:spChg>
        <pc:spChg chg="add">
          <ac:chgData name="Patrycja Bogajewska" userId="3d58abacb53b2a81" providerId="LiveId" clId="{365FCA57-8A39-4D66-820C-6DDD11186E81}" dt="2026-03-01T18:00:16.781" v="290" actId="26606"/>
          <ac:spMkLst>
            <pc:docMk/>
            <pc:sldMk cId="175173254" sldId="265"/>
            <ac:spMk id="8" creationId="{1BB867FF-FC45-48F7-8104-F89BE54909F1}"/>
          </ac:spMkLst>
        </pc:spChg>
        <pc:spChg chg="add">
          <ac:chgData name="Patrycja Bogajewska" userId="3d58abacb53b2a81" providerId="LiveId" clId="{365FCA57-8A39-4D66-820C-6DDD11186E81}" dt="2026-03-01T18:00:16.781" v="290" actId="26606"/>
          <ac:spMkLst>
            <pc:docMk/>
            <pc:sldMk cId="175173254" sldId="265"/>
            <ac:spMk id="10" creationId="{8BB56887-D0D5-4F0C-9E19-7247EB83C8B7}"/>
          </ac:spMkLst>
        </pc:spChg>
        <pc:spChg chg="add">
          <ac:chgData name="Patrycja Bogajewska" userId="3d58abacb53b2a81" providerId="LiveId" clId="{365FCA57-8A39-4D66-820C-6DDD11186E81}" dt="2026-03-01T18:00:16.781" v="290" actId="26606"/>
          <ac:spMkLst>
            <pc:docMk/>
            <pc:sldMk cId="175173254" sldId="265"/>
            <ac:spMk id="12" creationId="{081E4A58-353D-44AE-B2FC-2A74E2E400F7}"/>
          </ac:spMkLst>
        </pc:spChg>
      </pc:sldChg>
      <pc:sldChg chg="addSp delSp modSp new mod setBg">
        <pc:chgData name="Patrycja Bogajewska" userId="3d58abacb53b2a81" providerId="LiveId" clId="{365FCA57-8A39-4D66-820C-6DDD11186E81}" dt="2026-03-01T20:22:34.467" v="2197" actId="14100"/>
        <pc:sldMkLst>
          <pc:docMk/>
          <pc:sldMk cId="3618647244" sldId="266"/>
        </pc:sldMkLst>
        <pc:spChg chg="add">
          <ac:chgData name="Patrycja Bogajewska" userId="3d58abacb53b2a81" providerId="LiveId" clId="{365FCA57-8A39-4D66-820C-6DDD11186E81}" dt="2026-03-01T20:21:45.733" v="2187" actId="26606"/>
          <ac:spMkLst>
            <pc:docMk/>
            <pc:sldMk cId="3618647244" sldId="266"/>
            <ac:spMk id="27" creationId="{B50AB553-2A96-4A92-96F2-93548E096954}"/>
          </ac:spMkLst>
        </pc:spChg>
        <pc:graphicFrameChg chg="add mod modGraphic">
          <ac:chgData name="Patrycja Bogajewska" userId="3d58abacb53b2a81" providerId="LiveId" clId="{365FCA57-8A39-4D66-820C-6DDD11186E81}" dt="2026-03-01T20:22:34.467" v="2197" actId="14100"/>
          <ac:graphicFrameMkLst>
            <pc:docMk/>
            <pc:sldMk cId="3618647244" sldId="266"/>
            <ac:graphicFrameMk id="5" creationId="{04C34447-E9C3-EDBB-1D20-00779A557C95}"/>
          </ac:graphicFrameMkLst>
        </pc:graphicFrameChg>
        <pc:picChg chg="add mod">
          <ac:chgData name="Patrycja Bogajewska" userId="3d58abacb53b2a81" providerId="LiveId" clId="{365FCA57-8A39-4D66-820C-6DDD11186E81}" dt="2026-03-01T20:21:45.516" v="2186" actId="26606"/>
          <ac:picMkLst>
            <pc:docMk/>
            <pc:sldMk cId="3618647244" sldId="266"/>
            <ac:picMk id="6" creationId="{ABF039F8-A365-5E05-167D-4BCC190B4BDA}"/>
          </ac:picMkLst>
        </pc:picChg>
      </pc:sldChg>
      <pc:sldChg chg="addSp delSp modSp new mod setBg">
        <pc:chgData name="Patrycja Bogajewska" userId="3d58abacb53b2a81" providerId="LiveId" clId="{365FCA57-8A39-4D66-820C-6DDD11186E81}" dt="2026-03-01T20:22:49.498" v="2199" actId="14100"/>
        <pc:sldMkLst>
          <pc:docMk/>
          <pc:sldMk cId="2483412950" sldId="267"/>
        </pc:sldMkLst>
        <pc:spChg chg="add">
          <ac:chgData name="Patrycja Bogajewska" userId="3d58abacb53b2a81" providerId="LiveId" clId="{365FCA57-8A39-4D66-820C-6DDD11186E81}" dt="2026-03-01T20:20:58.942" v="2184" actId="26606"/>
          <ac:spMkLst>
            <pc:docMk/>
            <pc:sldMk cId="2483412950" sldId="267"/>
            <ac:spMk id="12" creationId="{257363FD-7E77-4145-9483-331A807ADF0E}"/>
          </ac:spMkLst>
        </pc:spChg>
        <pc:graphicFrameChg chg="add mod modGraphic">
          <ac:chgData name="Patrycja Bogajewska" userId="3d58abacb53b2a81" providerId="LiveId" clId="{365FCA57-8A39-4D66-820C-6DDD11186E81}" dt="2026-03-01T20:22:49.498" v="2199" actId="14100"/>
          <ac:graphicFrameMkLst>
            <pc:docMk/>
            <pc:sldMk cId="2483412950" sldId="267"/>
            <ac:graphicFrameMk id="5" creationId="{7F8FF98A-4850-06AC-983F-0C3DBEAB1E4A}"/>
          </ac:graphicFrameMkLst>
        </pc:graphicFrameChg>
      </pc:sldChg>
      <pc:sldChg chg="addSp delSp modSp new mod setBg">
        <pc:chgData name="Patrycja Bogajewska" userId="3d58abacb53b2a81" providerId="LiveId" clId="{365FCA57-8A39-4D66-820C-6DDD11186E81}" dt="2026-03-01T20:24:37.341" v="2213" actId="27636"/>
        <pc:sldMkLst>
          <pc:docMk/>
          <pc:sldMk cId="1455913185" sldId="268"/>
        </pc:sldMkLst>
        <pc:spChg chg="add mod">
          <ac:chgData name="Patrycja Bogajewska" userId="3d58abacb53b2a81" providerId="LiveId" clId="{365FCA57-8A39-4D66-820C-6DDD11186E81}" dt="2026-03-01T20:24:37.341" v="2213" actId="27636"/>
          <ac:spMkLst>
            <pc:docMk/>
            <pc:sldMk cId="1455913185" sldId="268"/>
            <ac:spMk id="17" creationId="{1FB4C833-9268-EB63-2059-D2E0DA853F3F}"/>
          </ac:spMkLst>
        </pc:spChg>
        <pc:spChg chg="add">
          <ac:chgData name="Patrycja Bogajewska" userId="3d58abacb53b2a81" providerId="LiveId" clId="{365FCA57-8A39-4D66-820C-6DDD11186E81}" dt="2026-03-01T20:24:05.231" v="2205" actId="26606"/>
          <ac:spMkLst>
            <pc:docMk/>
            <pc:sldMk cId="1455913185" sldId="268"/>
            <ac:spMk id="22" creationId="{100EDD19-6802-4EC3-95CE-CFFAB042CFD6}"/>
          </ac:spMkLst>
        </pc:spChg>
        <pc:spChg chg="add">
          <ac:chgData name="Patrycja Bogajewska" userId="3d58abacb53b2a81" providerId="LiveId" clId="{365FCA57-8A39-4D66-820C-6DDD11186E81}" dt="2026-03-01T20:24:05.231" v="2205" actId="26606"/>
          <ac:spMkLst>
            <pc:docMk/>
            <pc:sldMk cId="1455913185" sldId="268"/>
            <ac:spMk id="24" creationId="{DB17E863-922E-4C26-BD64-E8FD41D28661}"/>
          </ac:spMkLst>
        </pc:spChg>
      </pc:sldChg>
      <pc:sldChg chg="addSp delSp modSp new mod setBg">
        <pc:chgData name="Patrycja Bogajewska" userId="3d58abacb53b2a81" providerId="LiveId" clId="{365FCA57-8A39-4D66-820C-6DDD11186E81}" dt="2026-03-01T20:25:07.254" v="2217" actId="5793"/>
        <pc:sldMkLst>
          <pc:docMk/>
          <pc:sldMk cId="4280422358" sldId="269"/>
        </pc:sldMkLst>
        <pc:spChg chg="add mod">
          <ac:chgData name="Patrycja Bogajewska" userId="3d58abacb53b2a81" providerId="LiveId" clId="{365FCA57-8A39-4D66-820C-6DDD11186E81}" dt="2026-03-01T20:25:07.254" v="2217" actId="5793"/>
          <ac:spMkLst>
            <pc:docMk/>
            <pc:sldMk cId="4280422358" sldId="269"/>
            <ac:spMk id="3" creationId="{AB42BBC4-63DB-500D-E83D-43EF7C440130}"/>
          </ac:spMkLst>
        </pc:spChg>
        <pc:spChg chg="add">
          <ac:chgData name="Patrycja Bogajewska" userId="3d58abacb53b2a81" providerId="LiveId" clId="{365FCA57-8A39-4D66-820C-6DDD11186E81}" dt="2026-03-01T20:24:52.512" v="2214" actId="26606"/>
          <ac:spMkLst>
            <pc:docMk/>
            <pc:sldMk cId="4280422358" sldId="269"/>
            <ac:spMk id="17" creationId="{100EDD19-6802-4EC3-95CE-CFFAB042CFD6}"/>
          </ac:spMkLst>
        </pc:spChg>
        <pc:spChg chg="add">
          <ac:chgData name="Patrycja Bogajewska" userId="3d58abacb53b2a81" providerId="LiveId" clId="{365FCA57-8A39-4D66-820C-6DDD11186E81}" dt="2026-03-01T20:24:52.512" v="2214" actId="26606"/>
          <ac:spMkLst>
            <pc:docMk/>
            <pc:sldMk cId="4280422358" sldId="269"/>
            <ac:spMk id="19" creationId="{DB17E863-922E-4C26-BD64-E8FD41D28661}"/>
          </ac:spMkLst>
        </pc:spChg>
      </pc:sldChg>
      <pc:sldChg chg="addSp delSp modSp new mod setBg">
        <pc:chgData name="Patrycja Bogajewska" userId="3d58abacb53b2a81" providerId="LiveId" clId="{365FCA57-8A39-4D66-820C-6DDD11186E81}" dt="2026-03-01T20:26:19.010" v="2220" actId="26606"/>
        <pc:sldMkLst>
          <pc:docMk/>
          <pc:sldMk cId="1895514714" sldId="270"/>
        </pc:sldMkLst>
        <pc:spChg chg="mod">
          <ac:chgData name="Patrycja Bogajewska" userId="3d58abacb53b2a81" providerId="LiveId" clId="{365FCA57-8A39-4D66-820C-6DDD11186E81}" dt="2026-03-01T20:26:19.010" v="2220" actId="26606"/>
          <ac:spMkLst>
            <pc:docMk/>
            <pc:sldMk cId="1895514714" sldId="270"/>
            <ac:spMk id="2" creationId="{D1084358-55FC-4A27-D3BE-39BDBA13B2D6}"/>
          </ac:spMkLst>
        </pc:spChg>
        <pc:spChg chg="mod">
          <ac:chgData name="Patrycja Bogajewska" userId="3d58abacb53b2a81" providerId="LiveId" clId="{365FCA57-8A39-4D66-820C-6DDD11186E81}" dt="2026-03-01T20:26:19.010" v="2220" actId="26606"/>
          <ac:spMkLst>
            <pc:docMk/>
            <pc:sldMk cId="1895514714" sldId="270"/>
            <ac:spMk id="3" creationId="{E334EBB2-785A-09F8-596F-D03429BA4A9B}"/>
          </ac:spMkLst>
        </pc:spChg>
        <pc:spChg chg="add">
          <ac:chgData name="Patrycja Bogajewska" userId="3d58abacb53b2a81" providerId="LiveId" clId="{365FCA57-8A39-4D66-820C-6DDD11186E81}" dt="2026-03-01T20:26:19.010" v="2220" actId="26606"/>
          <ac:spMkLst>
            <pc:docMk/>
            <pc:sldMk cId="1895514714" sldId="270"/>
            <ac:spMk id="19" creationId="{907E470A-25F4-47D0-8FEC-EE9FD606BB34}"/>
          </ac:spMkLst>
        </pc:spChg>
        <pc:grpChg chg="add">
          <ac:chgData name="Patrycja Bogajewska" userId="3d58abacb53b2a81" providerId="LiveId" clId="{365FCA57-8A39-4D66-820C-6DDD11186E81}" dt="2026-03-01T20:26:19.010" v="2220" actId="26606"/>
          <ac:grpSpMkLst>
            <pc:docMk/>
            <pc:sldMk cId="1895514714" sldId="270"/>
            <ac:grpSpMk id="21" creationId="{66220E63-99E1-482A-A0A6-B47EB4BF8797}"/>
          </ac:grpSpMkLst>
        </pc:grpChg>
        <pc:grpChg chg="add">
          <ac:chgData name="Patrycja Bogajewska" userId="3d58abacb53b2a81" providerId="LiveId" clId="{365FCA57-8A39-4D66-820C-6DDD11186E81}" dt="2026-03-01T20:26:19.010" v="2220" actId="26606"/>
          <ac:grpSpMkLst>
            <pc:docMk/>
            <pc:sldMk cId="1895514714" sldId="270"/>
            <ac:grpSpMk id="25" creationId="{8618EE54-271A-4FE8-B6B3-D0FCF55A7A01}"/>
          </ac:grpSpMkLst>
        </pc:grpChg>
        <pc:grpChg chg="add">
          <ac:chgData name="Patrycja Bogajewska" userId="3d58abacb53b2a81" providerId="LiveId" clId="{365FCA57-8A39-4D66-820C-6DDD11186E81}" dt="2026-03-01T20:26:19.010" v="2220" actId="26606"/>
          <ac:grpSpMkLst>
            <pc:docMk/>
            <pc:sldMk cId="1895514714" sldId="270"/>
            <ac:grpSpMk id="29" creationId="{43F5E015-E085-4624-B431-B42414448684}"/>
          </ac:grpSpMkLst>
        </pc:grpChg>
      </pc:sldChg>
      <pc:sldChg chg="addSp delSp modSp new mod ord setBg">
        <pc:chgData name="Patrycja Bogajewska" userId="3d58abacb53b2a81" providerId="LiveId" clId="{365FCA57-8A39-4D66-820C-6DDD11186E81}" dt="2026-03-01T20:31:07.925" v="2248" actId="14100"/>
        <pc:sldMkLst>
          <pc:docMk/>
          <pc:sldMk cId="3253122479" sldId="271"/>
        </pc:sldMkLst>
        <pc:spChg chg="add">
          <ac:chgData name="Patrycja Bogajewska" userId="3d58abacb53b2a81" providerId="LiveId" clId="{365FCA57-8A39-4D66-820C-6DDD11186E81}" dt="2026-03-01T20:31:00.973" v="2247" actId="26606"/>
          <ac:spMkLst>
            <pc:docMk/>
            <pc:sldMk cId="3253122479" sldId="271"/>
            <ac:spMk id="42" creationId="{2659FDB4-FCBE-4A89-B46D-43D4FA54464D}"/>
          </ac:spMkLst>
        </pc:spChg>
        <pc:graphicFrameChg chg="add mod modGraphic">
          <ac:chgData name="Patrycja Bogajewska" userId="3d58abacb53b2a81" providerId="LiveId" clId="{365FCA57-8A39-4D66-820C-6DDD11186E81}" dt="2026-03-01T20:31:07.925" v="2248" actId="14100"/>
          <ac:graphicFrameMkLst>
            <pc:docMk/>
            <pc:sldMk cId="3253122479" sldId="271"/>
            <ac:graphicFrameMk id="16" creationId="{4F43A834-852B-87CF-0994-7EA3C9490238}"/>
          </ac:graphicFrameMkLst>
        </pc:graphicFrameChg>
        <pc:cxnChg chg="add">
          <ac:chgData name="Patrycja Bogajewska" userId="3d58abacb53b2a81" providerId="LiveId" clId="{365FCA57-8A39-4D66-820C-6DDD11186E81}" dt="2026-03-01T20:31:00.973" v="2247" actId="26606"/>
          <ac:cxnSpMkLst>
            <pc:docMk/>
            <pc:sldMk cId="3253122479" sldId="271"/>
            <ac:cxnSpMk id="44" creationId="{C8F51B3F-8331-4E4A-AE96-D47B1006EEAD}"/>
          </ac:cxnSpMkLst>
        </pc:cxnChg>
      </pc:sldChg>
      <pc:sldChg chg="addSp modSp new mod ord setBg">
        <pc:chgData name="Patrycja Bogajewska" userId="3d58abacb53b2a81" providerId="LiveId" clId="{365FCA57-8A39-4D66-820C-6DDD11186E81}" dt="2026-03-01T19:00:05.585" v="1201"/>
        <pc:sldMkLst>
          <pc:docMk/>
          <pc:sldMk cId="2416691509" sldId="272"/>
        </pc:sldMkLst>
        <pc:spChg chg="mod">
          <ac:chgData name="Patrycja Bogajewska" userId="3d58abacb53b2a81" providerId="LiveId" clId="{365FCA57-8A39-4D66-820C-6DDD11186E81}" dt="2026-03-01T18:24:59.945" v="617" actId="26606"/>
          <ac:spMkLst>
            <pc:docMk/>
            <pc:sldMk cId="2416691509" sldId="272"/>
            <ac:spMk id="2" creationId="{2A965E9A-A473-2F4D-FD1E-F6F9460F2CC1}"/>
          </ac:spMkLst>
        </pc:spChg>
        <pc:spChg chg="mod">
          <ac:chgData name="Patrycja Bogajewska" userId="3d58abacb53b2a81" providerId="LiveId" clId="{365FCA57-8A39-4D66-820C-6DDD11186E81}" dt="2026-03-01T18:25:14.571" v="620" actId="255"/>
          <ac:spMkLst>
            <pc:docMk/>
            <pc:sldMk cId="2416691509" sldId="272"/>
            <ac:spMk id="3" creationId="{60664ADC-014E-762D-8540-DDA242B64F06}"/>
          </ac:spMkLst>
        </pc:spChg>
        <pc:spChg chg="add">
          <ac:chgData name="Patrycja Bogajewska" userId="3d58abacb53b2a81" providerId="LiveId" clId="{365FCA57-8A39-4D66-820C-6DDD11186E81}" dt="2026-03-01T18:24:59.945" v="617" actId="26606"/>
          <ac:spMkLst>
            <pc:docMk/>
            <pc:sldMk cId="2416691509" sldId="272"/>
            <ac:spMk id="8" creationId="{AC17DE74-01C9-4859-B65A-85CF999E8580}"/>
          </ac:spMkLst>
        </pc:spChg>
        <pc:spChg chg="add">
          <ac:chgData name="Patrycja Bogajewska" userId="3d58abacb53b2a81" providerId="LiveId" clId="{365FCA57-8A39-4D66-820C-6DDD11186E81}" dt="2026-03-01T18:24:59.945" v="617" actId="26606"/>
          <ac:spMkLst>
            <pc:docMk/>
            <pc:sldMk cId="2416691509" sldId="272"/>
            <ac:spMk id="10" creationId="{068C0432-0E90-4CC1-8CD3-D44A90DF07EF}"/>
          </ac:spMkLst>
        </pc:spChg>
      </pc:sldChg>
      <pc:sldChg chg="addSp delSp modSp new mod ord setBg">
        <pc:chgData name="Patrycja Bogajewska" userId="3d58abacb53b2a81" providerId="LiveId" clId="{365FCA57-8A39-4D66-820C-6DDD11186E81}" dt="2026-03-01T20:25:38.430" v="2218" actId="26606"/>
        <pc:sldMkLst>
          <pc:docMk/>
          <pc:sldMk cId="4061275770" sldId="273"/>
        </pc:sldMkLst>
        <pc:spChg chg="mod">
          <ac:chgData name="Patrycja Bogajewska" userId="3d58abacb53b2a81" providerId="LiveId" clId="{365FCA57-8A39-4D66-820C-6DDD11186E81}" dt="2026-03-01T20:25:38.430" v="2218" actId="26606"/>
          <ac:spMkLst>
            <pc:docMk/>
            <pc:sldMk cId="4061275770" sldId="273"/>
            <ac:spMk id="2" creationId="{1CF44BAE-040D-D9E2-2B6D-1D5A655E4120}"/>
          </ac:spMkLst>
        </pc:spChg>
        <pc:spChg chg="add">
          <ac:chgData name="Patrycja Bogajewska" userId="3d58abacb53b2a81" providerId="LiveId" clId="{365FCA57-8A39-4D66-820C-6DDD11186E81}" dt="2026-03-01T20:25:38.430" v="2218" actId="26606"/>
          <ac:spMkLst>
            <pc:docMk/>
            <pc:sldMk cId="4061275770" sldId="273"/>
            <ac:spMk id="24" creationId="{545D489D-16E1-484D-867B-144368D74B83}"/>
          </ac:spMkLst>
        </pc:spChg>
        <pc:spChg chg="add">
          <ac:chgData name="Patrycja Bogajewska" userId="3d58abacb53b2a81" providerId="LiveId" clId="{365FCA57-8A39-4D66-820C-6DDD11186E81}" dt="2026-03-01T20:25:38.430" v="2218" actId="26606"/>
          <ac:spMkLst>
            <pc:docMk/>
            <pc:sldMk cId="4061275770" sldId="273"/>
            <ac:spMk id="26" creationId="{49A496F5-B01E-4BF8-9D1E-C4E53B6F9652}"/>
          </ac:spMkLst>
        </pc:spChg>
        <pc:spChg chg="add">
          <ac:chgData name="Patrycja Bogajewska" userId="3d58abacb53b2a81" providerId="LiveId" clId="{365FCA57-8A39-4D66-820C-6DDD11186E81}" dt="2026-03-01T20:25:38.430" v="2218" actId="26606"/>
          <ac:spMkLst>
            <pc:docMk/>
            <pc:sldMk cId="4061275770" sldId="273"/>
            <ac:spMk id="28" creationId="{6E895C8D-1379-40B8-8B1B-B6F5AEAF0A6C}"/>
          </ac:spMkLst>
        </pc:spChg>
        <pc:graphicFrameChg chg="add">
          <ac:chgData name="Patrycja Bogajewska" userId="3d58abacb53b2a81" providerId="LiveId" clId="{365FCA57-8A39-4D66-820C-6DDD11186E81}" dt="2026-03-01T18:27:13.265" v="638" actId="26606"/>
          <ac:graphicFrameMkLst>
            <pc:docMk/>
            <pc:sldMk cId="4061275770" sldId="273"/>
            <ac:graphicFrameMk id="5" creationId="{E18C1A2F-7FD6-FF10-3B68-456E355F1556}"/>
          </ac:graphicFrameMkLst>
        </pc:graphicFrameChg>
      </pc:sldChg>
      <pc:sldChg chg="addSp delSp modSp new mod ord setBg">
        <pc:chgData name="Patrycja Bogajewska" userId="3d58abacb53b2a81" providerId="LiveId" clId="{365FCA57-8A39-4D66-820C-6DDD11186E81}" dt="2026-03-01T20:25:58.737" v="2219" actId="26606"/>
        <pc:sldMkLst>
          <pc:docMk/>
          <pc:sldMk cId="3496795273" sldId="274"/>
        </pc:sldMkLst>
        <pc:spChg chg="mod">
          <ac:chgData name="Patrycja Bogajewska" userId="3d58abacb53b2a81" providerId="LiveId" clId="{365FCA57-8A39-4D66-820C-6DDD11186E81}" dt="2026-03-01T20:25:58.737" v="2219" actId="26606"/>
          <ac:spMkLst>
            <pc:docMk/>
            <pc:sldMk cId="3496795273" sldId="274"/>
            <ac:spMk id="2" creationId="{2B17151F-984D-6943-6E85-DF4F51BBD7C9}"/>
          </ac:spMkLst>
        </pc:spChg>
        <pc:spChg chg="mod">
          <ac:chgData name="Patrycja Bogajewska" userId="3d58abacb53b2a81" providerId="LiveId" clId="{365FCA57-8A39-4D66-820C-6DDD11186E81}" dt="2026-03-01T20:25:58.737" v="2219" actId="26606"/>
          <ac:spMkLst>
            <pc:docMk/>
            <pc:sldMk cId="3496795273" sldId="274"/>
            <ac:spMk id="3" creationId="{1FC0F892-4CA7-068D-2B82-C2E78C0E1076}"/>
          </ac:spMkLst>
        </pc:spChg>
        <pc:spChg chg="add">
          <ac:chgData name="Patrycja Bogajewska" userId="3d58abacb53b2a81" providerId="LiveId" clId="{365FCA57-8A39-4D66-820C-6DDD11186E81}" dt="2026-03-01T20:25:58.737" v="2219" actId="26606"/>
          <ac:spMkLst>
            <pc:docMk/>
            <pc:sldMk cId="3496795273" sldId="274"/>
            <ac:spMk id="28" creationId="{389575E1-3389-451A-A5F7-27854C25C599}"/>
          </ac:spMkLst>
        </pc:spChg>
        <pc:spChg chg="add">
          <ac:chgData name="Patrycja Bogajewska" userId="3d58abacb53b2a81" providerId="LiveId" clId="{365FCA57-8A39-4D66-820C-6DDD11186E81}" dt="2026-03-01T20:25:58.737" v="2219" actId="26606"/>
          <ac:spMkLst>
            <pc:docMk/>
            <pc:sldMk cId="3496795273" sldId="274"/>
            <ac:spMk id="30" creationId="{A53CCC5C-D88E-40FB-B30B-23DCDBD01D37}"/>
          </ac:spMkLst>
        </pc:spChg>
        <pc:spChg chg="add">
          <ac:chgData name="Patrycja Bogajewska" userId="3d58abacb53b2a81" providerId="LiveId" clId="{365FCA57-8A39-4D66-820C-6DDD11186E81}" dt="2026-03-01T20:25:58.737" v="2219" actId="26606"/>
          <ac:spMkLst>
            <pc:docMk/>
            <pc:sldMk cId="3496795273" sldId="274"/>
            <ac:spMk id="32" creationId="{081E4A58-353D-44AE-B2FC-2A74E2E400F7}"/>
          </ac:spMkLst>
        </pc:spChg>
      </pc:sldChg>
      <pc:sldChg chg="addSp delSp modSp new mod setBg">
        <pc:chgData name="Patrycja Bogajewska" userId="3d58abacb53b2a81" providerId="LiveId" clId="{365FCA57-8A39-4D66-820C-6DDD11186E81}" dt="2026-03-01T20:28:06.165" v="2229" actId="14100"/>
        <pc:sldMkLst>
          <pc:docMk/>
          <pc:sldMk cId="484433432" sldId="275"/>
        </pc:sldMkLst>
        <pc:spChg chg="mod">
          <ac:chgData name="Patrycja Bogajewska" userId="3d58abacb53b2a81" providerId="LiveId" clId="{365FCA57-8A39-4D66-820C-6DDD11186E81}" dt="2026-03-01T20:28:00.151" v="2228" actId="14100"/>
          <ac:spMkLst>
            <pc:docMk/>
            <pc:sldMk cId="484433432" sldId="275"/>
            <ac:spMk id="2" creationId="{D0EADBFD-AC07-921C-8AC4-079AF81F0D19}"/>
          </ac:spMkLst>
        </pc:spChg>
        <pc:spChg chg="mod">
          <ac:chgData name="Patrycja Bogajewska" userId="3d58abacb53b2a81" providerId="LiveId" clId="{365FCA57-8A39-4D66-820C-6DDD11186E81}" dt="2026-03-01T20:28:06.165" v="2229" actId="14100"/>
          <ac:spMkLst>
            <pc:docMk/>
            <pc:sldMk cId="484433432" sldId="275"/>
            <ac:spMk id="3" creationId="{67656680-58BF-D9E0-1DC4-386F102DE7AB}"/>
          </ac:spMkLst>
        </pc:spChg>
        <pc:spChg chg="add">
          <ac:chgData name="Patrycja Bogajewska" userId="3d58abacb53b2a81" providerId="LiveId" clId="{365FCA57-8A39-4D66-820C-6DDD11186E81}" dt="2026-03-01T20:27:52.111" v="2227" actId="26606"/>
          <ac:spMkLst>
            <pc:docMk/>
            <pc:sldMk cId="484433432" sldId="275"/>
            <ac:spMk id="17" creationId="{907E470A-25F4-47D0-8FEC-EE9FD606BB34}"/>
          </ac:spMkLst>
        </pc:spChg>
        <pc:grpChg chg="add">
          <ac:chgData name="Patrycja Bogajewska" userId="3d58abacb53b2a81" providerId="LiveId" clId="{365FCA57-8A39-4D66-820C-6DDD11186E81}" dt="2026-03-01T20:27:52.111" v="2227" actId="26606"/>
          <ac:grpSpMkLst>
            <pc:docMk/>
            <pc:sldMk cId="484433432" sldId="275"/>
            <ac:grpSpMk id="19" creationId="{66220E63-99E1-482A-A0A6-B47EB4BF8797}"/>
          </ac:grpSpMkLst>
        </pc:grpChg>
        <pc:grpChg chg="add">
          <ac:chgData name="Patrycja Bogajewska" userId="3d58abacb53b2a81" providerId="LiveId" clId="{365FCA57-8A39-4D66-820C-6DDD11186E81}" dt="2026-03-01T20:27:52.111" v="2227" actId="26606"/>
          <ac:grpSpMkLst>
            <pc:docMk/>
            <pc:sldMk cId="484433432" sldId="275"/>
            <ac:grpSpMk id="23" creationId="{8618EE54-271A-4FE8-B6B3-D0FCF55A7A01}"/>
          </ac:grpSpMkLst>
        </pc:grpChg>
        <pc:grpChg chg="add">
          <ac:chgData name="Patrycja Bogajewska" userId="3d58abacb53b2a81" providerId="LiveId" clId="{365FCA57-8A39-4D66-820C-6DDD11186E81}" dt="2026-03-01T20:27:52.111" v="2227" actId="26606"/>
          <ac:grpSpMkLst>
            <pc:docMk/>
            <pc:sldMk cId="484433432" sldId="275"/>
            <ac:grpSpMk id="27" creationId="{43F5E015-E085-4624-B431-B42414448684}"/>
          </ac:grpSpMkLst>
        </pc:grpChg>
      </pc:sldChg>
      <pc:sldChg chg="addSp delSp modSp new mod setBg">
        <pc:chgData name="Patrycja Bogajewska" userId="3d58abacb53b2a81" providerId="LiveId" clId="{365FCA57-8A39-4D66-820C-6DDD11186E81}" dt="2026-03-01T20:28:17.003" v="2231" actId="14100"/>
        <pc:sldMkLst>
          <pc:docMk/>
          <pc:sldMk cId="444579957" sldId="277"/>
        </pc:sldMkLst>
        <pc:spChg chg="add mod">
          <ac:chgData name="Patrycja Bogajewska" userId="3d58abacb53b2a81" providerId="LiveId" clId="{365FCA57-8A39-4D66-820C-6DDD11186E81}" dt="2026-03-01T20:28:17.003" v="2231" actId="14100"/>
          <ac:spMkLst>
            <pc:docMk/>
            <pc:sldMk cId="444579957" sldId="277"/>
            <ac:spMk id="3" creationId="{9CDC69B0-D16A-E321-F422-17319CABD6D5}"/>
          </ac:spMkLst>
        </pc:spChg>
        <pc:spChg chg="add">
          <ac:chgData name="Patrycja Bogajewska" userId="3d58abacb53b2a81" providerId="LiveId" clId="{365FCA57-8A39-4D66-820C-6DDD11186E81}" dt="2026-03-01T20:28:12.022" v="2230" actId="26606"/>
          <ac:spMkLst>
            <pc:docMk/>
            <pc:sldMk cId="444579957" sldId="277"/>
            <ac:spMk id="17" creationId="{907E470A-25F4-47D0-8FEC-EE9FD606BB34}"/>
          </ac:spMkLst>
        </pc:spChg>
        <pc:grpChg chg="add">
          <ac:chgData name="Patrycja Bogajewska" userId="3d58abacb53b2a81" providerId="LiveId" clId="{365FCA57-8A39-4D66-820C-6DDD11186E81}" dt="2026-03-01T20:28:12.022" v="2230" actId="26606"/>
          <ac:grpSpMkLst>
            <pc:docMk/>
            <pc:sldMk cId="444579957" sldId="277"/>
            <ac:grpSpMk id="19" creationId="{66220E63-99E1-482A-A0A6-B47EB4BF8797}"/>
          </ac:grpSpMkLst>
        </pc:grpChg>
        <pc:grpChg chg="add">
          <ac:chgData name="Patrycja Bogajewska" userId="3d58abacb53b2a81" providerId="LiveId" clId="{365FCA57-8A39-4D66-820C-6DDD11186E81}" dt="2026-03-01T20:28:12.022" v="2230" actId="26606"/>
          <ac:grpSpMkLst>
            <pc:docMk/>
            <pc:sldMk cId="444579957" sldId="277"/>
            <ac:grpSpMk id="23" creationId="{8618EE54-271A-4FE8-B6B3-D0FCF55A7A01}"/>
          </ac:grpSpMkLst>
        </pc:grpChg>
        <pc:grpChg chg="add">
          <ac:chgData name="Patrycja Bogajewska" userId="3d58abacb53b2a81" providerId="LiveId" clId="{365FCA57-8A39-4D66-820C-6DDD11186E81}" dt="2026-03-01T20:28:12.022" v="2230" actId="26606"/>
          <ac:grpSpMkLst>
            <pc:docMk/>
            <pc:sldMk cId="444579957" sldId="277"/>
            <ac:grpSpMk id="27" creationId="{43F5E015-E085-4624-B431-B42414448684}"/>
          </ac:grpSpMkLst>
        </pc:grpChg>
      </pc:sldChg>
      <pc:sldChg chg="addSp delSp modSp new mod setBg">
        <pc:chgData name="Patrycja Bogajewska" userId="3d58abacb53b2a81" providerId="LiveId" clId="{365FCA57-8A39-4D66-820C-6DDD11186E81}" dt="2026-03-01T20:29:13.635" v="2240"/>
        <pc:sldMkLst>
          <pc:docMk/>
          <pc:sldMk cId="3413141739" sldId="278"/>
        </pc:sldMkLst>
        <pc:spChg chg="add">
          <ac:chgData name="Patrycja Bogajewska" userId="3d58abacb53b2a81" providerId="LiveId" clId="{365FCA57-8A39-4D66-820C-6DDD11186E81}" dt="2026-03-01T20:28:52.684" v="2236" actId="26606"/>
          <ac:spMkLst>
            <pc:docMk/>
            <pc:sldMk cId="3413141739" sldId="278"/>
            <ac:spMk id="26" creationId="{257363FD-7E77-4145-9483-331A807ADF0E}"/>
          </ac:spMkLst>
        </pc:spChg>
        <pc:graphicFrameChg chg="add mod modGraphic">
          <ac:chgData name="Patrycja Bogajewska" userId="3d58abacb53b2a81" providerId="LiveId" clId="{365FCA57-8A39-4D66-820C-6DDD11186E81}" dt="2026-03-01T20:29:13.635" v="2240"/>
          <ac:graphicFrameMkLst>
            <pc:docMk/>
            <pc:sldMk cId="3413141739" sldId="278"/>
            <ac:graphicFrameMk id="14" creationId="{F8BBE92F-3F06-7223-6C96-95B844381A88}"/>
          </ac:graphicFrameMkLst>
        </pc:graphicFrameChg>
        <pc:picChg chg="add mod">
          <ac:chgData name="Patrycja Bogajewska" userId="3d58abacb53b2a81" providerId="LiveId" clId="{365FCA57-8A39-4D66-820C-6DDD11186E81}" dt="2026-03-01T20:28:52.684" v="2236" actId="26606"/>
          <ac:picMkLst>
            <pc:docMk/>
            <pc:sldMk cId="3413141739" sldId="278"/>
            <ac:picMk id="15" creationId="{58070774-D4C2-746F-B650-A732068AC7A0}"/>
          </ac:picMkLst>
        </pc:picChg>
      </pc:sldChg>
      <pc:sldChg chg="addSp delSp modSp new mod setBg">
        <pc:chgData name="Patrycja Bogajewska" userId="3d58abacb53b2a81" providerId="LiveId" clId="{365FCA57-8A39-4D66-820C-6DDD11186E81}" dt="2026-03-03T13:15:47.260" v="2350" actId="20577"/>
        <pc:sldMkLst>
          <pc:docMk/>
          <pc:sldMk cId="3769737360" sldId="279"/>
        </pc:sldMkLst>
        <pc:spChg chg="add">
          <ac:chgData name="Patrycja Bogajewska" userId="3d58abacb53b2a81" providerId="LiveId" clId="{365FCA57-8A39-4D66-820C-6DDD11186E81}" dt="2026-03-01T18:52:14.192" v="1055" actId="26606"/>
          <ac:spMkLst>
            <pc:docMk/>
            <pc:sldMk cId="3769737360" sldId="279"/>
            <ac:spMk id="10" creationId="{EDDBB197-D710-4A4F-A9CA-FD2177498BE8}"/>
          </ac:spMkLst>
        </pc:spChg>
        <pc:spChg chg="add">
          <ac:chgData name="Patrycja Bogajewska" userId="3d58abacb53b2a81" providerId="LiveId" clId="{365FCA57-8A39-4D66-820C-6DDD11186E81}" dt="2026-03-01T18:52:14.192" v="1055" actId="26606"/>
          <ac:spMkLst>
            <pc:docMk/>
            <pc:sldMk cId="3769737360" sldId="279"/>
            <ac:spMk id="12" creationId="{975D1CFA-2CDB-4B64-BD9F-85744E8DA12F}"/>
          </ac:spMkLst>
        </pc:spChg>
        <pc:grpChg chg="add">
          <ac:chgData name="Patrycja Bogajewska" userId="3d58abacb53b2a81" providerId="LiveId" clId="{365FCA57-8A39-4D66-820C-6DDD11186E81}" dt="2026-03-01T18:52:14.192" v="1055" actId="26606"/>
          <ac:grpSpMkLst>
            <pc:docMk/>
            <pc:sldMk cId="3769737360" sldId="279"/>
            <ac:grpSpMk id="14" creationId="{25EE5136-01F1-466C-962D-BA9B4C6757AA}"/>
          </ac:grpSpMkLst>
        </pc:grpChg>
        <pc:graphicFrameChg chg="add mod modGraphic">
          <ac:chgData name="Patrycja Bogajewska" userId="3d58abacb53b2a81" providerId="LiveId" clId="{365FCA57-8A39-4D66-820C-6DDD11186E81}" dt="2026-03-03T13:15:47.260" v="2350" actId="20577"/>
          <ac:graphicFrameMkLst>
            <pc:docMk/>
            <pc:sldMk cId="3769737360" sldId="279"/>
            <ac:graphicFrameMk id="20" creationId="{D137C558-BFB5-F5D8-D779-8C154A746190}"/>
          </ac:graphicFrameMkLst>
        </pc:graphicFrameChg>
        <pc:picChg chg="add">
          <ac:chgData name="Patrycja Bogajewska" userId="3d58abacb53b2a81" providerId="LiveId" clId="{365FCA57-8A39-4D66-820C-6DDD11186E81}" dt="2026-03-01T18:52:14.192" v="1055" actId="26606"/>
          <ac:picMkLst>
            <pc:docMk/>
            <pc:sldMk cId="3769737360" sldId="279"/>
            <ac:picMk id="7" creationId="{721E54E5-AD33-4CD7-8112-C6DFA01777CB}"/>
          </ac:picMkLst>
        </pc:picChg>
      </pc:sldChg>
      <pc:sldChg chg="addSp delSp modSp new mod setBg">
        <pc:chgData name="Patrycja Bogajewska" userId="3d58abacb53b2a81" providerId="LiveId" clId="{365FCA57-8A39-4D66-820C-6DDD11186E81}" dt="2026-03-01T20:27:37.335" v="2226" actId="5793"/>
        <pc:sldMkLst>
          <pc:docMk/>
          <pc:sldMk cId="939832304" sldId="280"/>
        </pc:sldMkLst>
        <pc:spChg chg="add mod">
          <ac:chgData name="Patrycja Bogajewska" userId="3d58abacb53b2a81" providerId="LiveId" clId="{365FCA57-8A39-4D66-820C-6DDD11186E81}" dt="2026-03-01T20:27:37.335" v="2226" actId="5793"/>
          <ac:spMkLst>
            <pc:docMk/>
            <pc:sldMk cId="939832304" sldId="280"/>
            <ac:spMk id="3" creationId="{4B978195-480F-B2AD-E83B-98A8E5A655C8}"/>
          </ac:spMkLst>
        </pc:spChg>
        <pc:spChg chg="add">
          <ac:chgData name="Patrycja Bogajewska" userId="3d58abacb53b2a81" providerId="LiveId" clId="{365FCA57-8A39-4D66-820C-6DDD11186E81}" dt="2026-03-01T20:26:41.391" v="2221" actId="26606"/>
          <ac:spMkLst>
            <pc:docMk/>
            <pc:sldMk cId="939832304" sldId="280"/>
            <ac:spMk id="17" creationId="{907E470A-25F4-47D0-8FEC-EE9FD606BB34}"/>
          </ac:spMkLst>
        </pc:spChg>
        <pc:grpChg chg="add">
          <ac:chgData name="Patrycja Bogajewska" userId="3d58abacb53b2a81" providerId="LiveId" clId="{365FCA57-8A39-4D66-820C-6DDD11186E81}" dt="2026-03-01T20:26:41.391" v="2221" actId="26606"/>
          <ac:grpSpMkLst>
            <pc:docMk/>
            <pc:sldMk cId="939832304" sldId="280"/>
            <ac:grpSpMk id="19" creationId="{66220E63-99E1-482A-A0A6-B47EB4BF8797}"/>
          </ac:grpSpMkLst>
        </pc:grpChg>
        <pc:grpChg chg="add">
          <ac:chgData name="Patrycja Bogajewska" userId="3d58abacb53b2a81" providerId="LiveId" clId="{365FCA57-8A39-4D66-820C-6DDD11186E81}" dt="2026-03-01T20:26:41.391" v="2221" actId="26606"/>
          <ac:grpSpMkLst>
            <pc:docMk/>
            <pc:sldMk cId="939832304" sldId="280"/>
            <ac:grpSpMk id="23" creationId="{8618EE54-271A-4FE8-B6B3-D0FCF55A7A01}"/>
          </ac:grpSpMkLst>
        </pc:grpChg>
        <pc:grpChg chg="add">
          <ac:chgData name="Patrycja Bogajewska" userId="3d58abacb53b2a81" providerId="LiveId" clId="{365FCA57-8A39-4D66-820C-6DDD11186E81}" dt="2026-03-01T20:26:41.391" v="2221" actId="26606"/>
          <ac:grpSpMkLst>
            <pc:docMk/>
            <pc:sldMk cId="939832304" sldId="280"/>
            <ac:grpSpMk id="27" creationId="{43F5E015-E085-4624-B431-B42414448684}"/>
          </ac:grpSpMkLst>
        </pc:grpChg>
      </pc:sldChg>
      <pc:sldChg chg="addSp delSp modSp new mod setBg">
        <pc:chgData name="Patrycja Bogajewska" userId="3d58abacb53b2a81" providerId="LiveId" clId="{365FCA57-8A39-4D66-820C-6DDD11186E81}" dt="2026-03-01T20:23:45.808" v="2204" actId="255"/>
        <pc:sldMkLst>
          <pc:docMk/>
          <pc:sldMk cId="1749318851" sldId="281"/>
        </pc:sldMkLst>
        <pc:spChg chg="add mod">
          <ac:chgData name="Patrycja Bogajewska" userId="3d58abacb53b2a81" providerId="LiveId" clId="{365FCA57-8A39-4D66-820C-6DDD11186E81}" dt="2026-03-01T20:23:45.808" v="2204" actId="255"/>
          <ac:spMkLst>
            <pc:docMk/>
            <pc:sldMk cId="1749318851" sldId="281"/>
            <ac:spMk id="3" creationId="{012F7B06-67F4-FBD6-BA58-F70C9ABDF2B7}"/>
          </ac:spMkLst>
        </pc:spChg>
        <pc:spChg chg="add">
          <ac:chgData name="Patrycja Bogajewska" userId="3d58abacb53b2a81" providerId="LiveId" clId="{365FCA57-8A39-4D66-820C-6DDD11186E81}" dt="2026-03-01T20:23:18.242" v="2200" actId="26606"/>
          <ac:spMkLst>
            <pc:docMk/>
            <pc:sldMk cId="1749318851" sldId="281"/>
            <ac:spMk id="17" creationId="{100EDD19-6802-4EC3-95CE-CFFAB042CFD6}"/>
          </ac:spMkLst>
        </pc:spChg>
        <pc:spChg chg="add">
          <ac:chgData name="Patrycja Bogajewska" userId="3d58abacb53b2a81" providerId="LiveId" clId="{365FCA57-8A39-4D66-820C-6DDD11186E81}" dt="2026-03-01T20:23:18.242" v="2200" actId="26606"/>
          <ac:spMkLst>
            <pc:docMk/>
            <pc:sldMk cId="1749318851" sldId="281"/>
            <ac:spMk id="19" creationId="{DB17E863-922E-4C26-BD64-E8FD41D28661}"/>
          </ac:spMkLst>
        </pc:spChg>
      </pc:sldChg>
      <pc:sldChg chg="addSp modSp new mod setBg">
        <pc:chgData name="Patrycja Bogajewska" userId="3d58abacb53b2a81" providerId="LiveId" clId="{365FCA57-8A39-4D66-820C-6DDD11186E81}" dt="2026-03-01T19:14:29.741" v="1523" actId="20577"/>
        <pc:sldMkLst>
          <pc:docMk/>
          <pc:sldMk cId="2999794266" sldId="282"/>
        </pc:sldMkLst>
        <pc:spChg chg="add mod">
          <ac:chgData name="Patrycja Bogajewska" userId="3d58abacb53b2a81" providerId="LiveId" clId="{365FCA57-8A39-4D66-820C-6DDD11186E81}" dt="2026-03-01T19:14:29.741" v="1523" actId="20577"/>
          <ac:spMkLst>
            <pc:docMk/>
            <pc:sldMk cId="2999794266" sldId="282"/>
            <ac:spMk id="3" creationId="{4D51801D-09C3-8FFD-9AA0-C91251366D43}"/>
          </ac:spMkLst>
        </pc:spChg>
        <pc:spChg chg="add">
          <ac:chgData name="Patrycja Bogajewska" userId="3d58abacb53b2a81" providerId="LiveId" clId="{365FCA57-8A39-4D66-820C-6DDD11186E81}" dt="2026-03-01T19:13:53.754" v="1515" actId="26606"/>
          <ac:spMkLst>
            <pc:docMk/>
            <pc:sldMk cId="2999794266" sldId="282"/>
            <ac:spMk id="9" creationId="{94E4D846-3AFC-4F86-8C35-24B0542A269D}"/>
          </ac:spMkLst>
        </pc:spChg>
        <pc:spChg chg="add">
          <ac:chgData name="Patrycja Bogajewska" userId="3d58abacb53b2a81" providerId="LiveId" clId="{365FCA57-8A39-4D66-820C-6DDD11186E81}" dt="2026-03-01T19:13:53.754" v="1515" actId="26606"/>
          <ac:spMkLst>
            <pc:docMk/>
            <pc:sldMk cId="2999794266" sldId="282"/>
            <ac:spMk id="11" creationId="{284781B9-12CB-45C3-907A-9ED93FF72C65}"/>
          </ac:spMkLst>
        </pc:spChg>
        <pc:spChg chg="add">
          <ac:chgData name="Patrycja Bogajewska" userId="3d58abacb53b2a81" providerId="LiveId" clId="{365FCA57-8A39-4D66-820C-6DDD11186E81}" dt="2026-03-01T19:13:53.754" v="1515" actId="26606"/>
          <ac:spMkLst>
            <pc:docMk/>
            <pc:sldMk cId="2999794266" sldId="282"/>
            <ac:spMk id="13" creationId="{55D4142C-5077-457F-A6AD-3FECFDB39685}"/>
          </ac:spMkLst>
        </pc:spChg>
        <pc:spChg chg="add">
          <ac:chgData name="Patrycja Bogajewska" userId="3d58abacb53b2a81" providerId="LiveId" clId="{365FCA57-8A39-4D66-820C-6DDD11186E81}" dt="2026-03-01T19:13:53.754" v="1515" actId="26606"/>
          <ac:spMkLst>
            <pc:docMk/>
            <pc:sldMk cId="2999794266" sldId="282"/>
            <ac:spMk id="15" creationId="{7A5F0580-5EE9-419F-96EE-B6529EF6E7D0}"/>
          </ac:spMkLst>
        </pc:spChg>
        <pc:picChg chg="add">
          <ac:chgData name="Patrycja Bogajewska" userId="3d58abacb53b2a81" providerId="LiveId" clId="{365FCA57-8A39-4D66-820C-6DDD11186E81}" dt="2026-03-01T19:13:53.754" v="1515" actId="26606"/>
          <ac:picMkLst>
            <pc:docMk/>
            <pc:sldMk cId="2999794266" sldId="282"/>
            <ac:picMk id="5" creationId="{C494254A-D0FC-F786-B90A-E7F5BA2C997C}"/>
          </ac:picMkLst>
        </pc:picChg>
      </pc:sldChg>
      <pc:sldChg chg="addSp delSp modSp new mod ord setBg">
        <pc:chgData name="Patrycja Bogajewska" userId="3d58abacb53b2a81" providerId="LiveId" clId="{365FCA57-8A39-4D66-820C-6DDD11186E81}" dt="2026-03-01T20:17:55.449" v="2155" actId="14100"/>
        <pc:sldMkLst>
          <pc:docMk/>
          <pc:sldMk cId="2605491576" sldId="283"/>
        </pc:sldMkLst>
        <pc:spChg chg="add">
          <ac:chgData name="Patrycja Bogajewska" userId="3d58abacb53b2a81" providerId="LiveId" clId="{365FCA57-8A39-4D66-820C-6DDD11186E81}" dt="2026-03-01T20:17:22.015" v="2147" actId="26606"/>
          <ac:spMkLst>
            <pc:docMk/>
            <pc:sldMk cId="2605491576" sldId="283"/>
            <ac:spMk id="39" creationId="{100EDD19-6802-4EC3-95CE-CFFAB042CFD6}"/>
          </ac:spMkLst>
        </pc:spChg>
        <pc:spChg chg="add">
          <ac:chgData name="Patrycja Bogajewska" userId="3d58abacb53b2a81" providerId="LiveId" clId="{365FCA57-8A39-4D66-820C-6DDD11186E81}" dt="2026-03-01T20:17:22.015" v="2147" actId="26606"/>
          <ac:spMkLst>
            <pc:docMk/>
            <pc:sldMk cId="2605491576" sldId="283"/>
            <ac:spMk id="40" creationId="{DB17E863-922E-4C26-BD64-E8FD41D28661}"/>
          </ac:spMkLst>
        </pc:spChg>
        <pc:spChg chg="add mod">
          <ac:chgData name="Patrycja Bogajewska" userId="3d58abacb53b2a81" providerId="LiveId" clId="{365FCA57-8A39-4D66-820C-6DDD11186E81}" dt="2026-03-01T20:17:55.449" v="2155" actId="14100"/>
          <ac:spMkLst>
            <pc:docMk/>
            <pc:sldMk cId="2605491576" sldId="283"/>
            <ac:spMk id="41" creationId="{FEF20EA7-73A3-88F8-6785-9B60A1A83B7F}"/>
          </ac:spMkLst>
        </pc:spChg>
      </pc:sldChg>
      <pc:sldChg chg="addSp delSp modSp new mod setBg">
        <pc:chgData name="Patrycja Bogajewska" userId="3d58abacb53b2a81" providerId="LiveId" clId="{365FCA57-8A39-4D66-820C-6DDD11186E81}" dt="2026-03-01T20:10:27.076" v="2083" actId="27636"/>
        <pc:sldMkLst>
          <pc:docMk/>
          <pc:sldMk cId="393547938" sldId="285"/>
        </pc:sldMkLst>
        <pc:spChg chg="add mod">
          <ac:chgData name="Patrycja Bogajewska" userId="3d58abacb53b2a81" providerId="LiveId" clId="{365FCA57-8A39-4D66-820C-6DDD11186E81}" dt="2026-03-01T20:10:27.076" v="2083" actId="27636"/>
          <ac:spMkLst>
            <pc:docMk/>
            <pc:sldMk cId="393547938" sldId="285"/>
            <ac:spMk id="3" creationId="{2CB6B6AA-5EFA-EE9B-9421-A9CE72D2B7B5}"/>
          </ac:spMkLst>
        </pc:spChg>
        <pc:spChg chg="add">
          <ac:chgData name="Patrycja Bogajewska" userId="3d58abacb53b2a81" providerId="LiveId" clId="{365FCA57-8A39-4D66-820C-6DDD11186E81}" dt="2026-03-01T20:08:55.811" v="2059" actId="26606"/>
          <ac:spMkLst>
            <pc:docMk/>
            <pc:sldMk cId="393547938" sldId="285"/>
            <ac:spMk id="18" creationId="{257363FD-7E77-4145-9483-331A807ADF0E}"/>
          </ac:spMkLst>
        </pc:spChg>
        <pc:picChg chg="add">
          <ac:chgData name="Patrycja Bogajewska" userId="3d58abacb53b2a81" providerId="LiveId" clId="{365FCA57-8A39-4D66-820C-6DDD11186E81}" dt="2026-03-01T20:08:55.811" v="2059" actId="26606"/>
          <ac:picMkLst>
            <pc:docMk/>
            <pc:sldMk cId="393547938" sldId="285"/>
            <ac:picMk id="14" creationId="{CEA286F7-D1E5-1DAA-755B-8E25A628AF64}"/>
          </ac:picMkLst>
        </pc:picChg>
      </pc:sldChg>
      <pc:sldChg chg="addSp delSp modSp new mod ord setBg">
        <pc:chgData name="Patrycja Bogajewska" userId="3d58abacb53b2a81" providerId="LiveId" clId="{365FCA57-8A39-4D66-820C-6DDD11186E81}" dt="2026-03-01T20:13:06.961" v="2122"/>
        <pc:sldMkLst>
          <pc:docMk/>
          <pc:sldMk cId="2857168456" sldId="286"/>
        </pc:sldMkLst>
        <pc:spChg chg="add mod">
          <ac:chgData name="Patrycja Bogajewska" userId="3d58abacb53b2a81" providerId="LiveId" clId="{365FCA57-8A39-4D66-820C-6DDD11186E81}" dt="2026-03-01T20:12:58.628" v="2120" actId="14100"/>
          <ac:spMkLst>
            <pc:docMk/>
            <pc:sldMk cId="2857168456" sldId="286"/>
            <ac:spMk id="3" creationId="{B7EB5CF3-B1D2-847F-19C5-7A481B5537EF}"/>
          </ac:spMkLst>
        </pc:spChg>
        <pc:spChg chg="add">
          <ac:chgData name="Patrycja Bogajewska" userId="3d58abacb53b2a81" providerId="LiveId" clId="{365FCA57-8A39-4D66-820C-6DDD11186E81}" dt="2026-03-01T20:11:18.861" v="2086" actId="26606"/>
          <ac:spMkLst>
            <pc:docMk/>
            <pc:sldMk cId="2857168456" sldId="286"/>
            <ac:spMk id="17" creationId="{C9A36457-A5F4-4103-A443-02581C09185B}"/>
          </ac:spMkLst>
        </pc:spChg>
        <pc:spChg chg="add">
          <ac:chgData name="Patrycja Bogajewska" userId="3d58abacb53b2a81" providerId="LiveId" clId="{365FCA57-8A39-4D66-820C-6DDD11186E81}" dt="2026-03-01T20:11:18.861" v="2086" actId="26606"/>
          <ac:spMkLst>
            <pc:docMk/>
            <pc:sldMk cId="2857168456" sldId="286"/>
            <ac:spMk id="19" creationId="{DC5FB7E8-B636-40FA-BE8D-48145C0F5C57}"/>
          </ac:spMkLst>
        </pc:spChg>
        <pc:spChg chg="add">
          <ac:chgData name="Patrycja Bogajewska" userId="3d58abacb53b2a81" providerId="LiveId" clId="{365FCA57-8A39-4D66-820C-6DDD11186E81}" dt="2026-03-01T20:11:18.861" v="2086" actId="26606"/>
          <ac:spMkLst>
            <pc:docMk/>
            <pc:sldMk cId="2857168456" sldId="286"/>
            <ac:spMk id="21" creationId="{142DCE2C-2863-46FA-9BE7-24365A24D9BA}"/>
          </ac:spMkLst>
        </pc:spChg>
      </pc:sldChg>
      <pc:sldChg chg="addSp delSp modSp new mod setBg">
        <pc:chgData name="Patrycja Bogajewska" userId="3d58abacb53b2a81" providerId="LiveId" clId="{365FCA57-8A39-4D66-820C-6DDD11186E81}" dt="2026-03-01T20:19:50.251" v="2177" actId="255"/>
        <pc:sldMkLst>
          <pc:docMk/>
          <pc:sldMk cId="754795130" sldId="288"/>
        </pc:sldMkLst>
        <pc:spChg chg="add">
          <ac:chgData name="Patrycja Bogajewska" userId="3d58abacb53b2a81" providerId="LiveId" clId="{365FCA57-8A39-4D66-820C-6DDD11186E81}" dt="2026-03-01T20:19:31.671" v="2175" actId="26606"/>
          <ac:spMkLst>
            <pc:docMk/>
            <pc:sldMk cId="754795130" sldId="288"/>
            <ac:spMk id="24" creationId="{AC17DE74-01C9-4859-B65A-85CF999E8580}"/>
          </ac:spMkLst>
        </pc:spChg>
        <pc:spChg chg="add">
          <ac:chgData name="Patrycja Bogajewska" userId="3d58abacb53b2a81" providerId="LiveId" clId="{365FCA57-8A39-4D66-820C-6DDD11186E81}" dt="2026-03-01T20:19:31.671" v="2175" actId="26606"/>
          <ac:spMkLst>
            <pc:docMk/>
            <pc:sldMk cId="754795130" sldId="288"/>
            <ac:spMk id="28" creationId="{068C0432-0E90-4CC1-8CD3-D44A90DF07EF}"/>
          </ac:spMkLst>
        </pc:spChg>
        <pc:spChg chg="add mod">
          <ac:chgData name="Patrycja Bogajewska" userId="3d58abacb53b2a81" providerId="LiveId" clId="{365FCA57-8A39-4D66-820C-6DDD11186E81}" dt="2026-03-01T20:19:50.251" v="2177" actId="255"/>
          <ac:spMkLst>
            <pc:docMk/>
            <pc:sldMk cId="754795130" sldId="288"/>
            <ac:spMk id="29" creationId="{826C5A3A-B489-FE21-54F2-6D60EE3F4C82}"/>
          </ac:spMkLst>
        </pc:spChg>
      </pc:sldChg>
      <pc:sldChg chg="addSp delSp modSp new mod setBg addAnim delAnim">
        <pc:chgData name="Patrycja Bogajewska" userId="3d58abacb53b2a81" providerId="LiveId" clId="{365FCA57-8A39-4D66-820C-6DDD11186E81}" dt="2026-03-01T20:20:04.352" v="2178" actId="26606"/>
        <pc:sldMkLst>
          <pc:docMk/>
          <pc:sldMk cId="4010742757" sldId="289"/>
        </pc:sldMkLst>
        <pc:spChg chg="mod">
          <ac:chgData name="Patrycja Bogajewska" userId="3d58abacb53b2a81" providerId="LiveId" clId="{365FCA57-8A39-4D66-820C-6DDD11186E81}" dt="2026-03-01T20:20:04.352" v="2178" actId="26606"/>
          <ac:spMkLst>
            <pc:docMk/>
            <pc:sldMk cId="4010742757" sldId="289"/>
            <ac:spMk id="2" creationId="{1360C864-6DFD-F496-AC47-1BF83E1860FA}"/>
          </ac:spMkLst>
        </pc:spChg>
        <pc:spChg chg="mod ord">
          <ac:chgData name="Patrycja Bogajewska" userId="3d58abacb53b2a81" providerId="LiveId" clId="{365FCA57-8A39-4D66-820C-6DDD11186E81}" dt="2026-03-01T20:20:04.352" v="2178" actId="26606"/>
          <ac:spMkLst>
            <pc:docMk/>
            <pc:sldMk cId="4010742757" sldId="289"/>
            <ac:spMk id="3" creationId="{5F262143-9873-3AEB-4AE4-298AB24AE0E6}"/>
          </ac:spMkLst>
        </pc:spChg>
        <pc:spChg chg="add">
          <ac:chgData name="Patrycja Bogajewska" userId="3d58abacb53b2a81" providerId="LiveId" clId="{365FCA57-8A39-4D66-820C-6DDD11186E81}" dt="2026-03-01T20:20:04.352" v="2178" actId="26606"/>
          <ac:spMkLst>
            <pc:docMk/>
            <pc:sldMk cId="4010742757" sldId="289"/>
            <ac:spMk id="28" creationId="{AC17DE74-01C9-4859-B65A-85CF999E8580}"/>
          </ac:spMkLst>
        </pc:spChg>
        <pc:spChg chg="add">
          <ac:chgData name="Patrycja Bogajewska" userId="3d58abacb53b2a81" providerId="LiveId" clId="{365FCA57-8A39-4D66-820C-6DDD11186E81}" dt="2026-03-01T20:20:04.352" v="2178" actId="26606"/>
          <ac:spMkLst>
            <pc:docMk/>
            <pc:sldMk cId="4010742757" sldId="289"/>
            <ac:spMk id="29" creationId="{068C0432-0E90-4CC1-8CD3-D44A90DF07EF}"/>
          </ac:spMkLst>
        </pc:spChg>
      </pc:sldChg>
      <pc:sldChg chg="addSp delSp modSp new mod setBg">
        <pc:chgData name="Patrycja Bogajewska" userId="3d58abacb53b2a81" providerId="LiveId" clId="{365FCA57-8A39-4D66-820C-6DDD11186E81}" dt="2026-03-01T20:20:12.730" v="2179" actId="26606"/>
        <pc:sldMkLst>
          <pc:docMk/>
          <pc:sldMk cId="1753090985" sldId="290"/>
        </pc:sldMkLst>
        <pc:spChg chg="add mod">
          <ac:chgData name="Patrycja Bogajewska" userId="3d58abacb53b2a81" providerId="LiveId" clId="{365FCA57-8A39-4D66-820C-6DDD11186E81}" dt="2026-03-01T20:20:12.730" v="2179" actId="26606"/>
          <ac:spMkLst>
            <pc:docMk/>
            <pc:sldMk cId="1753090985" sldId="290"/>
            <ac:spMk id="3" creationId="{87457A47-78FC-6C98-A635-3DB15298294C}"/>
          </ac:spMkLst>
        </pc:spChg>
        <pc:spChg chg="add">
          <ac:chgData name="Patrycja Bogajewska" userId="3d58abacb53b2a81" providerId="LiveId" clId="{365FCA57-8A39-4D66-820C-6DDD11186E81}" dt="2026-03-01T20:20:12.730" v="2179" actId="26606"/>
          <ac:spMkLst>
            <pc:docMk/>
            <pc:sldMk cId="1753090985" sldId="290"/>
            <ac:spMk id="15" creationId="{AC17DE74-01C9-4859-B65A-85CF999E8580}"/>
          </ac:spMkLst>
        </pc:spChg>
        <pc:spChg chg="add">
          <ac:chgData name="Patrycja Bogajewska" userId="3d58abacb53b2a81" providerId="LiveId" clId="{365FCA57-8A39-4D66-820C-6DDD11186E81}" dt="2026-03-01T20:20:12.730" v="2179" actId="26606"/>
          <ac:spMkLst>
            <pc:docMk/>
            <pc:sldMk cId="1753090985" sldId="290"/>
            <ac:spMk id="17" creationId="{068C0432-0E90-4CC1-8CD3-D44A90DF07EF}"/>
          </ac:spMkLst>
        </pc:spChg>
      </pc:sldChg>
      <pc:sldChg chg="addSp modSp new mod setBg">
        <pc:chgData name="Patrycja Bogajewska" userId="3d58abacb53b2a81" providerId="LiveId" clId="{365FCA57-8A39-4D66-820C-6DDD11186E81}" dt="2026-03-01T20:00:09.440" v="1902"/>
        <pc:sldMkLst>
          <pc:docMk/>
          <pc:sldMk cId="3937317019" sldId="292"/>
        </pc:sldMkLst>
        <pc:spChg chg="add mod">
          <ac:chgData name="Patrycja Bogajewska" userId="3d58abacb53b2a81" providerId="LiveId" clId="{365FCA57-8A39-4D66-820C-6DDD11186E81}" dt="2026-03-01T20:00:09.440" v="1902"/>
          <ac:spMkLst>
            <pc:docMk/>
            <pc:sldMk cId="3937317019" sldId="292"/>
            <ac:spMk id="2" creationId="{C89BE5E2-AC33-A050-1CFC-C973486DD921}"/>
          </ac:spMkLst>
        </pc:spChg>
        <pc:spChg chg="add">
          <ac:chgData name="Patrycja Bogajewska" userId="3d58abacb53b2a81" providerId="LiveId" clId="{365FCA57-8A39-4D66-820C-6DDD11186E81}" dt="2026-03-01T19:59:19.976" v="1897" actId="26606"/>
          <ac:spMkLst>
            <pc:docMk/>
            <pc:sldMk cId="3937317019" sldId="292"/>
            <ac:spMk id="10" creationId="{7B831B6F-405A-4B47-B9BB-5CA88F285844}"/>
          </ac:spMkLst>
        </pc:spChg>
        <pc:spChg chg="add">
          <ac:chgData name="Patrycja Bogajewska" userId="3d58abacb53b2a81" providerId="LiveId" clId="{365FCA57-8A39-4D66-820C-6DDD11186E81}" dt="2026-03-01T19:59:19.976" v="1897" actId="26606"/>
          <ac:spMkLst>
            <pc:docMk/>
            <pc:sldMk cId="3937317019" sldId="292"/>
            <ac:spMk id="12" creationId="{953EE71A-6488-4203-A7C4-77102FD0DCCA}"/>
          </ac:spMkLst>
        </pc:spChg>
        <pc:picChg chg="add mod">
          <ac:chgData name="Patrycja Bogajewska" userId="3d58abacb53b2a81" providerId="LiveId" clId="{365FCA57-8A39-4D66-820C-6DDD11186E81}" dt="2026-03-01T19:59:19.976" v="1897" actId="26606"/>
          <ac:picMkLst>
            <pc:docMk/>
            <pc:sldMk cId="3937317019" sldId="292"/>
            <ac:picMk id="5" creationId="{C0353D73-3917-7BE2-4978-B6142D5D47EF}"/>
          </ac:picMkLst>
        </pc:picChg>
      </pc:sldChg>
      <pc:sldChg chg="addSp delSp modSp new mod setBg">
        <pc:chgData name="Patrycja Bogajewska" userId="3d58abacb53b2a81" providerId="LiveId" clId="{365FCA57-8A39-4D66-820C-6DDD11186E81}" dt="2026-03-01T20:08:46.916" v="2058" actId="26606"/>
        <pc:sldMkLst>
          <pc:docMk/>
          <pc:sldMk cId="1919856856" sldId="293"/>
        </pc:sldMkLst>
        <pc:spChg chg="add">
          <ac:chgData name="Patrycja Bogajewska" userId="3d58abacb53b2a81" providerId="LiveId" clId="{365FCA57-8A39-4D66-820C-6DDD11186E81}" dt="2026-03-01T20:08:46.916" v="2058" actId="26606"/>
          <ac:spMkLst>
            <pc:docMk/>
            <pc:sldMk cId="1919856856" sldId="293"/>
            <ac:spMk id="26" creationId="{257363FD-7E77-4145-9483-331A807ADF0E}"/>
          </ac:spMkLst>
        </pc:spChg>
        <pc:graphicFrameChg chg="add">
          <ac:chgData name="Patrycja Bogajewska" userId="3d58abacb53b2a81" providerId="LiveId" clId="{365FCA57-8A39-4D66-820C-6DDD11186E81}" dt="2026-03-01T20:08:46.916" v="2058" actId="26606"/>
          <ac:graphicFrameMkLst>
            <pc:docMk/>
            <pc:sldMk cId="1919856856" sldId="293"/>
            <ac:graphicFrameMk id="21" creationId="{B6C4CB98-589B-EADD-79EF-8454465A1A79}"/>
          </ac:graphicFrameMkLst>
        </pc:graphicFrameChg>
        <pc:picChg chg="add">
          <ac:chgData name="Patrycja Bogajewska" userId="3d58abacb53b2a81" providerId="LiveId" clId="{365FCA57-8A39-4D66-820C-6DDD11186E81}" dt="2026-03-01T20:08:46.916" v="2058" actId="26606"/>
          <ac:picMkLst>
            <pc:docMk/>
            <pc:sldMk cId="1919856856" sldId="293"/>
            <ac:picMk id="22" creationId="{9960EAEE-7608-E2A4-9780-E26C53BD3525}"/>
          </ac:picMkLst>
        </pc:pic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DD55B-21EB-4D0D-8940-8C11CEF455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24D5E5-85A8-40A1-B024-09C892659DEC}">
      <dgm:prSet/>
      <dgm:spPr/>
      <dgm:t>
        <a:bodyPr/>
        <a:lstStyle/>
        <a:p>
          <a:r>
            <a:rPr lang="pl-PL" b="1"/>
            <a:t>Opiekun dziecka</a:t>
          </a:r>
          <a:br>
            <a:rPr lang="pl-PL" b="1"/>
          </a:br>
          <a:r>
            <a:rPr lang="pl-PL"/>
            <a:t>Opiekunem dziecka jest osoba uprawniona do reprezentacji dziecka, w szczególności jego rodzic lub opiekun prawny. O</a:t>
          </a:r>
          <a:r>
            <a:rPr lang="en-US"/>
            <a:t>piekunem jest również rodzic zastępczy. </a:t>
          </a:r>
          <a:endParaRPr lang="en-US" dirty="0"/>
        </a:p>
      </dgm:t>
    </dgm:pt>
    <dgm:pt modelId="{27E92078-78EC-449B-8733-CB697E3889B2}" type="parTrans" cxnId="{C9F702E3-9947-4CF9-BC52-D294FD4E5F46}">
      <dgm:prSet/>
      <dgm:spPr/>
      <dgm:t>
        <a:bodyPr/>
        <a:lstStyle/>
        <a:p>
          <a:endParaRPr lang="en-US"/>
        </a:p>
      </dgm:t>
    </dgm:pt>
    <dgm:pt modelId="{F360E1FE-9EA9-4061-B2ED-0C68FEE841B5}" type="sibTrans" cxnId="{C9F702E3-9947-4CF9-BC52-D294FD4E5F46}">
      <dgm:prSet/>
      <dgm:spPr/>
      <dgm:t>
        <a:bodyPr/>
        <a:lstStyle/>
        <a:p>
          <a:endParaRPr lang="en-US"/>
        </a:p>
      </dgm:t>
    </dgm:pt>
    <dgm:pt modelId="{5F1F53E6-6639-46E2-9013-20DD08107744}" type="pres">
      <dgm:prSet presAssocID="{015DD55B-21EB-4D0D-8940-8C11CEF455CD}" presName="vert0" presStyleCnt="0">
        <dgm:presLayoutVars>
          <dgm:dir/>
          <dgm:animOne val="branch"/>
          <dgm:animLvl val="lvl"/>
        </dgm:presLayoutVars>
      </dgm:prSet>
      <dgm:spPr/>
    </dgm:pt>
    <dgm:pt modelId="{0140BC70-358E-477E-8BAE-401C653A536D}" type="pres">
      <dgm:prSet presAssocID="{1C24D5E5-85A8-40A1-B024-09C892659DEC}" presName="thickLine" presStyleLbl="alignNode1" presStyleIdx="0" presStyleCnt="1"/>
      <dgm:spPr/>
    </dgm:pt>
    <dgm:pt modelId="{22EBB62D-6D31-4186-8E71-4AA2A62CE134}" type="pres">
      <dgm:prSet presAssocID="{1C24D5E5-85A8-40A1-B024-09C892659DEC}" presName="horz1" presStyleCnt="0"/>
      <dgm:spPr/>
    </dgm:pt>
    <dgm:pt modelId="{16D10C0A-E3F1-4139-931C-84AA619CAF6B}" type="pres">
      <dgm:prSet presAssocID="{1C24D5E5-85A8-40A1-B024-09C892659DEC}" presName="tx1" presStyleLbl="revTx" presStyleIdx="0" presStyleCnt="1"/>
      <dgm:spPr/>
    </dgm:pt>
    <dgm:pt modelId="{555B549B-8129-4ED7-8CD3-92F7074FBA1E}" type="pres">
      <dgm:prSet presAssocID="{1C24D5E5-85A8-40A1-B024-09C892659DEC}" presName="vert1" presStyleCnt="0"/>
      <dgm:spPr/>
    </dgm:pt>
  </dgm:ptLst>
  <dgm:cxnLst>
    <dgm:cxn modelId="{5475FCAC-6AF7-45F4-8C62-055B312F0DFE}" type="presOf" srcId="{015DD55B-21EB-4D0D-8940-8C11CEF455CD}" destId="{5F1F53E6-6639-46E2-9013-20DD08107744}" srcOrd="0" destOrd="0" presId="urn:microsoft.com/office/officeart/2008/layout/LinedList"/>
    <dgm:cxn modelId="{C9F702E3-9947-4CF9-BC52-D294FD4E5F46}" srcId="{015DD55B-21EB-4D0D-8940-8C11CEF455CD}" destId="{1C24D5E5-85A8-40A1-B024-09C892659DEC}" srcOrd="0" destOrd="0" parTransId="{27E92078-78EC-449B-8733-CB697E3889B2}" sibTransId="{F360E1FE-9EA9-4061-B2ED-0C68FEE841B5}"/>
    <dgm:cxn modelId="{9A3D45EB-DDA6-4AF0-B29A-D58FFA353520}" type="presOf" srcId="{1C24D5E5-85A8-40A1-B024-09C892659DEC}" destId="{16D10C0A-E3F1-4139-931C-84AA619CAF6B}" srcOrd="0" destOrd="0" presId="urn:microsoft.com/office/officeart/2008/layout/LinedList"/>
    <dgm:cxn modelId="{BE9BB8DA-FC3B-4FDD-82B5-0804BE8706F1}" type="presParOf" srcId="{5F1F53E6-6639-46E2-9013-20DD08107744}" destId="{0140BC70-358E-477E-8BAE-401C653A536D}" srcOrd="0" destOrd="0" presId="urn:microsoft.com/office/officeart/2008/layout/LinedList"/>
    <dgm:cxn modelId="{1EF8A0CB-4FBC-49E7-A96C-0CE07752B01F}" type="presParOf" srcId="{5F1F53E6-6639-46E2-9013-20DD08107744}" destId="{22EBB62D-6D31-4186-8E71-4AA2A62CE134}" srcOrd="1" destOrd="0" presId="urn:microsoft.com/office/officeart/2008/layout/LinedList"/>
    <dgm:cxn modelId="{63938A63-F9AC-4A42-92D6-417525408B69}" type="presParOf" srcId="{22EBB62D-6D31-4186-8E71-4AA2A62CE134}" destId="{16D10C0A-E3F1-4139-931C-84AA619CAF6B}" srcOrd="0" destOrd="0" presId="urn:microsoft.com/office/officeart/2008/layout/LinedList"/>
    <dgm:cxn modelId="{33C4DCB5-5ED8-4136-8A14-1217965FF9FB}" type="presParOf" srcId="{22EBB62D-6D31-4186-8E71-4AA2A62CE134}" destId="{555B549B-8129-4ED7-8CD3-92F7074FBA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824186-FD73-422E-907E-288D6CAE511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722347-E5FB-4483-B273-AD2B0917D755}">
      <dgm:prSet/>
      <dgm:spPr/>
      <dgm:t>
        <a:bodyPr/>
        <a:lstStyle/>
        <a:p>
          <a:r>
            <a:rPr lang="en-US"/>
            <a:t>Krzywdzenie dzieci:</a:t>
          </a:r>
        </a:p>
      </dgm:t>
    </dgm:pt>
    <dgm:pt modelId="{7EC0A497-A4D3-458B-AF6F-0ED3124A89EC}" type="parTrans" cxnId="{231110BC-7814-4297-BA01-518E04C22DA3}">
      <dgm:prSet/>
      <dgm:spPr/>
      <dgm:t>
        <a:bodyPr/>
        <a:lstStyle/>
        <a:p>
          <a:endParaRPr lang="en-US"/>
        </a:p>
      </dgm:t>
    </dgm:pt>
    <dgm:pt modelId="{EFD5FC69-7697-4BFC-8DE7-66484C039A39}" type="sibTrans" cxnId="{231110BC-7814-4297-BA01-518E04C22DA3}">
      <dgm:prSet/>
      <dgm:spPr/>
      <dgm:t>
        <a:bodyPr/>
        <a:lstStyle/>
        <a:p>
          <a:endParaRPr lang="en-US"/>
        </a:p>
      </dgm:t>
    </dgm:pt>
    <dgm:pt modelId="{5DD7FEE0-475E-42EF-8842-6D1F17431987}">
      <dgm:prSet/>
      <dgm:spPr/>
      <dgm:t>
        <a:bodyPr/>
        <a:lstStyle/>
        <a:p>
          <a:r>
            <a:rPr lang="en-US"/>
            <a:t>Rodzaje przemocy</a:t>
          </a:r>
        </a:p>
      </dgm:t>
    </dgm:pt>
    <dgm:pt modelId="{A943ABEA-0684-4D9B-A2FE-D6C5188187B2}" type="parTrans" cxnId="{3E8AAB77-EB9F-4BA4-B284-C5D971E6D361}">
      <dgm:prSet/>
      <dgm:spPr/>
      <dgm:t>
        <a:bodyPr/>
        <a:lstStyle/>
        <a:p>
          <a:endParaRPr lang="en-US"/>
        </a:p>
      </dgm:t>
    </dgm:pt>
    <dgm:pt modelId="{07A8A40A-59EF-4939-A234-4EB630AFAFEA}" type="sibTrans" cxnId="{3E8AAB77-EB9F-4BA4-B284-C5D971E6D361}">
      <dgm:prSet/>
      <dgm:spPr/>
      <dgm:t>
        <a:bodyPr/>
        <a:lstStyle/>
        <a:p>
          <a:endParaRPr lang="en-US"/>
        </a:p>
      </dgm:t>
    </dgm:pt>
    <dgm:pt modelId="{1831A7AC-3D6A-481B-9403-57B5601A6BF6}">
      <dgm:prSet/>
      <dgm:spPr/>
      <dgm:t>
        <a:bodyPr/>
        <a:lstStyle/>
        <a:p>
          <a:r>
            <a:rPr lang="en-US"/>
            <a:t>Symptomy krzywdzenia</a:t>
          </a:r>
        </a:p>
      </dgm:t>
    </dgm:pt>
    <dgm:pt modelId="{E439F937-077F-4667-929D-86080A240FDE}" type="parTrans" cxnId="{21CBA1F7-EA74-42DF-9F72-8D9706E1AD80}">
      <dgm:prSet/>
      <dgm:spPr/>
      <dgm:t>
        <a:bodyPr/>
        <a:lstStyle/>
        <a:p>
          <a:endParaRPr lang="en-US"/>
        </a:p>
      </dgm:t>
    </dgm:pt>
    <dgm:pt modelId="{71EABA1B-13FD-4C2A-A176-150FEE6A2BC9}" type="sibTrans" cxnId="{21CBA1F7-EA74-42DF-9F72-8D9706E1AD80}">
      <dgm:prSet/>
      <dgm:spPr/>
      <dgm:t>
        <a:bodyPr/>
        <a:lstStyle/>
        <a:p>
          <a:endParaRPr lang="en-US"/>
        </a:p>
      </dgm:t>
    </dgm:pt>
    <dgm:pt modelId="{E24A4F1D-425D-49C0-9188-444F16C4EDB3}" type="pres">
      <dgm:prSet presAssocID="{3C824186-FD73-422E-907E-288D6CAE511B}" presName="vert0" presStyleCnt="0">
        <dgm:presLayoutVars>
          <dgm:dir/>
          <dgm:animOne val="branch"/>
          <dgm:animLvl val="lvl"/>
        </dgm:presLayoutVars>
      </dgm:prSet>
      <dgm:spPr/>
    </dgm:pt>
    <dgm:pt modelId="{E60931B1-47DE-4469-9ED3-7309E5E40454}" type="pres">
      <dgm:prSet presAssocID="{E1722347-E5FB-4483-B273-AD2B0917D755}" presName="thickLine" presStyleLbl="alignNode1" presStyleIdx="0" presStyleCnt="1"/>
      <dgm:spPr/>
    </dgm:pt>
    <dgm:pt modelId="{47A2DD39-687A-4AD4-BE5E-7A1DDF587365}" type="pres">
      <dgm:prSet presAssocID="{E1722347-E5FB-4483-B273-AD2B0917D755}" presName="horz1" presStyleCnt="0"/>
      <dgm:spPr/>
    </dgm:pt>
    <dgm:pt modelId="{D25B4B34-FEEE-4671-93DC-11598FE40E7C}" type="pres">
      <dgm:prSet presAssocID="{E1722347-E5FB-4483-B273-AD2B0917D755}" presName="tx1" presStyleLbl="revTx" presStyleIdx="0" presStyleCnt="3"/>
      <dgm:spPr/>
    </dgm:pt>
    <dgm:pt modelId="{085A7538-CEC0-4382-9A54-A887EA404E80}" type="pres">
      <dgm:prSet presAssocID="{E1722347-E5FB-4483-B273-AD2B0917D755}" presName="vert1" presStyleCnt="0"/>
      <dgm:spPr/>
    </dgm:pt>
    <dgm:pt modelId="{2368CD59-912F-4ABA-BB2F-E3D3BCE011A6}" type="pres">
      <dgm:prSet presAssocID="{5DD7FEE0-475E-42EF-8842-6D1F17431987}" presName="vertSpace2a" presStyleCnt="0"/>
      <dgm:spPr/>
    </dgm:pt>
    <dgm:pt modelId="{E9D0A044-BD31-4091-B0C7-2AAF06E04906}" type="pres">
      <dgm:prSet presAssocID="{5DD7FEE0-475E-42EF-8842-6D1F17431987}" presName="horz2" presStyleCnt="0"/>
      <dgm:spPr/>
    </dgm:pt>
    <dgm:pt modelId="{0A828C5B-993A-44C9-B283-CDF53A3A0831}" type="pres">
      <dgm:prSet presAssocID="{5DD7FEE0-475E-42EF-8842-6D1F17431987}" presName="horzSpace2" presStyleCnt="0"/>
      <dgm:spPr/>
    </dgm:pt>
    <dgm:pt modelId="{D2DEBF41-AC8A-45D8-9825-C04B95C61749}" type="pres">
      <dgm:prSet presAssocID="{5DD7FEE0-475E-42EF-8842-6D1F17431987}" presName="tx2" presStyleLbl="revTx" presStyleIdx="1" presStyleCnt="3"/>
      <dgm:spPr/>
    </dgm:pt>
    <dgm:pt modelId="{B45A127C-062C-4BF1-A644-20EE62088984}" type="pres">
      <dgm:prSet presAssocID="{5DD7FEE0-475E-42EF-8842-6D1F17431987}" presName="vert2" presStyleCnt="0"/>
      <dgm:spPr/>
    </dgm:pt>
    <dgm:pt modelId="{CDB1D51D-D7E8-4EE3-9BA3-7EA5300A658D}" type="pres">
      <dgm:prSet presAssocID="{5DD7FEE0-475E-42EF-8842-6D1F17431987}" presName="thinLine2b" presStyleLbl="callout" presStyleIdx="0" presStyleCnt="2"/>
      <dgm:spPr/>
    </dgm:pt>
    <dgm:pt modelId="{9B68BCFC-5F20-445F-8A7D-E831F51000C4}" type="pres">
      <dgm:prSet presAssocID="{5DD7FEE0-475E-42EF-8842-6D1F17431987}" presName="vertSpace2b" presStyleCnt="0"/>
      <dgm:spPr/>
    </dgm:pt>
    <dgm:pt modelId="{35DBB49C-7E61-47E5-AA2D-9C290AFF445E}" type="pres">
      <dgm:prSet presAssocID="{1831A7AC-3D6A-481B-9403-57B5601A6BF6}" presName="horz2" presStyleCnt="0"/>
      <dgm:spPr/>
    </dgm:pt>
    <dgm:pt modelId="{B29F11B3-CD5F-4007-874C-E27410FA03E4}" type="pres">
      <dgm:prSet presAssocID="{1831A7AC-3D6A-481B-9403-57B5601A6BF6}" presName="horzSpace2" presStyleCnt="0"/>
      <dgm:spPr/>
    </dgm:pt>
    <dgm:pt modelId="{D11A5F64-2113-4F5B-B0FD-0B9C69F8F60D}" type="pres">
      <dgm:prSet presAssocID="{1831A7AC-3D6A-481B-9403-57B5601A6BF6}" presName="tx2" presStyleLbl="revTx" presStyleIdx="2" presStyleCnt="3"/>
      <dgm:spPr/>
    </dgm:pt>
    <dgm:pt modelId="{0D7B48BE-477F-4EC6-B54B-BCEBB048205E}" type="pres">
      <dgm:prSet presAssocID="{1831A7AC-3D6A-481B-9403-57B5601A6BF6}" presName="vert2" presStyleCnt="0"/>
      <dgm:spPr/>
    </dgm:pt>
    <dgm:pt modelId="{8015F778-3945-4820-8F9D-6DFC9F50B964}" type="pres">
      <dgm:prSet presAssocID="{1831A7AC-3D6A-481B-9403-57B5601A6BF6}" presName="thinLine2b" presStyleLbl="callout" presStyleIdx="1" presStyleCnt="2"/>
      <dgm:spPr/>
    </dgm:pt>
    <dgm:pt modelId="{4D49E7F4-C928-4E91-8F15-474A533D7D1B}" type="pres">
      <dgm:prSet presAssocID="{1831A7AC-3D6A-481B-9403-57B5601A6BF6}" presName="vertSpace2b" presStyleCnt="0"/>
      <dgm:spPr/>
    </dgm:pt>
  </dgm:ptLst>
  <dgm:cxnLst>
    <dgm:cxn modelId="{16119011-3848-453D-BBDF-189530521EEC}" type="presOf" srcId="{3C824186-FD73-422E-907E-288D6CAE511B}" destId="{E24A4F1D-425D-49C0-9188-444F16C4EDB3}" srcOrd="0" destOrd="0" presId="urn:microsoft.com/office/officeart/2008/layout/LinedList"/>
    <dgm:cxn modelId="{790BD06A-E0CE-477C-9A56-026C2D103B15}" type="presOf" srcId="{E1722347-E5FB-4483-B273-AD2B0917D755}" destId="{D25B4B34-FEEE-4671-93DC-11598FE40E7C}" srcOrd="0" destOrd="0" presId="urn:microsoft.com/office/officeart/2008/layout/LinedList"/>
    <dgm:cxn modelId="{3E8AAB77-EB9F-4BA4-B284-C5D971E6D361}" srcId="{E1722347-E5FB-4483-B273-AD2B0917D755}" destId="{5DD7FEE0-475E-42EF-8842-6D1F17431987}" srcOrd="0" destOrd="0" parTransId="{A943ABEA-0684-4D9B-A2FE-D6C5188187B2}" sibTransId="{07A8A40A-59EF-4939-A234-4EB630AFAFEA}"/>
    <dgm:cxn modelId="{231110BC-7814-4297-BA01-518E04C22DA3}" srcId="{3C824186-FD73-422E-907E-288D6CAE511B}" destId="{E1722347-E5FB-4483-B273-AD2B0917D755}" srcOrd="0" destOrd="0" parTransId="{7EC0A497-A4D3-458B-AF6F-0ED3124A89EC}" sibTransId="{EFD5FC69-7697-4BFC-8DE7-66484C039A39}"/>
    <dgm:cxn modelId="{9C5270C2-43D7-4689-8FCD-74FE552F9400}" type="presOf" srcId="{5DD7FEE0-475E-42EF-8842-6D1F17431987}" destId="{D2DEBF41-AC8A-45D8-9825-C04B95C61749}" srcOrd="0" destOrd="0" presId="urn:microsoft.com/office/officeart/2008/layout/LinedList"/>
    <dgm:cxn modelId="{E48803DB-7307-4DF4-812D-7BA5685B08E2}" type="presOf" srcId="{1831A7AC-3D6A-481B-9403-57B5601A6BF6}" destId="{D11A5F64-2113-4F5B-B0FD-0B9C69F8F60D}" srcOrd="0" destOrd="0" presId="urn:microsoft.com/office/officeart/2008/layout/LinedList"/>
    <dgm:cxn modelId="{21CBA1F7-EA74-42DF-9F72-8D9706E1AD80}" srcId="{E1722347-E5FB-4483-B273-AD2B0917D755}" destId="{1831A7AC-3D6A-481B-9403-57B5601A6BF6}" srcOrd="1" destOrd="0" parTransId="{E439F937-077F-4667-929D-86080A240FDE}" sibTransId="{71EABA1B-13FD-4C2A-A176-150FEE6A2BC9}"/>
    <dgm:cxn modelId="{B98F08BE-590C-4F3D-A59D-DA92C44E6251}" type="presParOf" srcId="{E24A4F1D-425D-49C0-9188-444F16C4EDB3}" destId="{E60931B1-47DE-4469-9ED3-7309E5E40454}" srcOrd="0" destOrd="0" presId="urn:microsoft.com/office/officeart/2008/layout/LinedList"/>
    <dgm:cxn modelId="{FA9FAED0-E6D3-4A92-9492-6A2B5911CEF7}" type="presParOf" srcId="{E24A4F1D-425D-49C0-9188-444F16C4EDB3}" destId="{47A2DD39-687A-4AD4-BE5E-7A1DDF587365}" srcOrd="1" destOrd="0" presId="urn:microsoft.com/office/officeart/2008/layout/LinedList"/>
    <dgm:cxn modelId="{EE31AA55-A642-4C16-839B-AB54EAA3E1D4}" type="presParOf" srcId="{47A2DD39-687A-4AD4-BE5E-7A1DDF587365}" destId="{D25B4B34-FEEE-4671-93DC-11598FE40E7C}" srcOrd="0" destOrd="0" presId="urn:microsoft.com/office/officeart/2008/layout/LinedList"/>
    <dgm:cxn modelId="{91F16429-3EC9-4F10-AA63-DC56136295A8}" type="presParOf" srcId="{47A2DD39-687A-4AD4-BE5E-7A1DDF587365}" destId="{085A7538-CEC0-4382-9A54-A887EA404E80}" srcOrd="1" destOrd="0" presId="urn:microsoft.com/office/officeart/2008/layout/LinedList"/>
    <dgm:cxn modelId="{49F2BC0E-B15C-4F3C-B56F-73DBC8DA1F13}" type="presParOf" srcId="{085A7538-CEC0-4382-9A54-A887EA404E80}" destId="{2368CD59-912F-4ABA-BB2F-E3D3BCE011A6}" srcOrd="0" destOrd="0" presId="urn:microsoft.com/office/officeart/2008/layout/LinedList"/>
    <dgm:cxn modelId="{7BD9403F-99A6-466E-AFD5-3FD6B3BE5262}" type="presParOf" srcId="{085A7538-CEC0-4382-9A54-A887EA404E80}" destId="{E9D0A044-BD31-4091-B0C7-2AAF06E04906}" srcOrd="1" destOrd="0" presId="urn:microsoft.com/office/officeart/2008/layout/LinedList"/>
    <dgm:cxn modelId="{7C33EEBC-E948-4723-A5BA-D616316EA1C9}" type="presParOf" srcId="{E9D0A044-BD31-4091-B0C7-2AAF06E04906}" destId="{0A828C5B-993A-44C9-B283-CDF53A3A0831}" srcOrd="0" destOrd="0" presId="urn:microsoft.com/office/officeart/2008/layout/LinedList"/>
    <dgm:cxn modelId="{B9DB298E-1178-4026-8172-9D20956BE64C}" type="presParOf" srcId="{E9D0A044-BD31-4091-B0C7-2AAF06E04906}" destId="{D2DEBF41-AC8A-45D8-9825-C04B95C61749}" srcOrd="1" destOrd="0" presId="urn:microsoft.com/office/officeart/2008/layout/LinedList"/>
    <dgm:cxn modelId="{57E0AF4B-40B5-4C9B-A87C-D81E17813F10}" type="presParOf" srcId="{E9D0A044-BD31-4091-B0C7-2AAF06E04906}" destId="{B45A127C-062C-4BF1-A644-20EE62088984}" srcOrd="2" destOrd="0" presId="urn:microsoft.com/office/officeart/2008/layout/LinedList"/>
    <dgm:cxn modelId="{19F8D3E1-A5D0-451D-8AE4-D7DE6A7D215B}" type="presParOf" srcId="{085A7538-CEC0-4382-9A54-A887EA404E80}" destId="{CDB1D51D-D7E8-4EE3-9BA3-7EA5300A658D}" srcOrd="2" destOrd="0" presId="urn:microsoft.com/office/officeart/2008/layout/LinedList"/>
    <dgm:cxn modelId="{C766AA0A-137E-471B-8D7D-D61241279296}" type="presParOf" srcId="{085A7538-CEC0-4382-9A54-A887EA404E80}" destId="{9B68BCFC-5F20-445F-8A7D-E831F51000C4}" srcOrd="3" destOrd="0" presId="urn:microsoft.com/office/officeart/2008/layout/LinedList"/>
    <dgm:cxn modelId="{998812F1-D5D1-45D3-BE7E-D08C1BCCA0D7}" type="presParOf" srcId="{085A7538-CEC0-4382-9A54-A887EA404E80}" destId="{35DBB49C-7E61-47E5-AA2D-9C290AFF445E}" srcOrd="4" destOrd="0" presId="urn:microsoft.com/office/officeart/2008/layout/LinedList"/>
    <dgm:cxn modelId="{D9D0E8B7-DC46-45F4-9036-44AAE2FD7065}" type="presParOf" srcId="{35DBB49C-7E61-47E5-AA2D-9C290AFF445E}" destId="{B29F11B3-CD5F-4007-874C-E27410FA03E4}" srcOrd="0" destOrd="0" presId="urn:microsoft.com/office/officeart/2008/layout/LinedList"/>
    <dgm:cxn modelId="{B3D04358-7D25-4D07-9361-3A0251856415}" type="presParOf" srcId="{35DBB49C-7E61-47E5-AA2D-9C290AFF445E}" destId="{D11A5F64-2113-4F5B-B0FD-0B9C69F8F60D}" srcOrd="1" destOrd="0" presId="urn:microsoft.com/office/officeart/2008/layout/LinedList"/>
    <dgm:cxn modelId="{2706FDB5-0F7A-42EE-A397-5E83561ABE72}" type="presParOf" srcId="{35DBB49C-7E61-47E5-AA2D-9C290AFF445E}" destId="{0D7B48BE-477F-4EC6-B54B-BCEBB048205E}" srcOrd="2" destOrd="0" presId="urn:microsoft.com/office/officeart/2008/layout/LinedList"/>
    <dgm:cxn modelId="{29FE9411-2DF4-4D3C-A43A-7D9C467EF635}" type="presParOf" srcId="{085A7538-CEC0-4382-9A54-A887EA404E80}" destId="{8015F778-3945-4820-8F9D-6DFC9F50B964}" srcOrd="5" destOrd="0" presId="urn:microsoft.com/office/officeart/2008/layout/LinedList"/>
    <dgm:cxn modelId="{048CE9A1-FF43-4657-B360-4FD921CA534F}" type="presParOf" srcId="{085A7538-CEC0-4382-9A54-A887EA404E80}" destId="{4D49E7F4-C928-4E91-8F15-474A533D7D1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3FD45D-41AC-41A9-9324-B9955529EEC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9DB7D4-00D5-4EDB-A028-E825447F2935}">
      <dgm:prSet/>
      <dgm:spPr/>
      <dgm:t>
        <a:bodyPr/>
        <a:lstStyle/>
        <a:p>
          <a:r>
            <a:rPr lang="pl-PL"/>
            <a:t>Dziecko ma prawo do bycia traktowanym z szacunkiem i godnością.</a:t>
          </a:r>
          <a:endParaRPr lang="en-US"/>
        </a:p>
      </dgm:t>
    </dgm:pt>
    <dgm:pt modelId="{ADB86485-CC27-47B8-BB64-42626B61697A}" type="parTrans" cxnId="{9E1095DF-FE65-4ED4-ACF6-7B28221FDB30}">
      <dgm:prSet/>
      <dgm:spPr/>
      <dgm:t>
        <a:bodyPr/>
        <a:lstStyle/>
        <a:p>
          <a:endParaRPr lang="en-US"/>
        </a:p>
      </dgm:t>
    </dgm:pt>
    <dgm:pt modelId="{D074AE3A-4E23-4EE4-B0BF-2ABDD1E96CDC}" type="sibTrans" cxnId="{9E1095DF-FE65-4ED4-ACF6-7B28221FDB30}">
      <dgm:prSet/>
      <dgm:spPr/>
      <dgm:t>
        <a:bodyPr/>
        <a:lstStyle/>
        <a:p>
          <a:endParaRPr lang="en-US"/>
        </a:p>
      </dgm:t>
    </dgm:pt>
    <dgm:pt modelId="{171B923B-60DB-4667-9FE4-CAE9BD1B49BB}">
      <dgm:prSet/>
      <dgm:spPr/>
      <dgm:t>
        <a:bodyPr/>
        <a:lstStyle/>
        <a:p>
          <a:r>
            <a:rPr lang="pl-PL" dirty="0"/>
            <a:t>Osoba dorosła powinna okazywać dziecku życzliwość i troskę.</a:t>
          </a:r>
          <a:endParaRPr lang="en-US" dirty="0"/>
        </a:p>
      </dgm:t>
    </dgm:pt>
    <dgm:pt modelId="{CE3B03D7-B8F2-4E06-862A-E033A689ADBC}" type="parTrans" cxnId="{43F8BFCB-615E-4E50-A733-3566878AC0E6}">
      <dgm:prSet/>
      <dgm:spPr/>
      <dgm:t>
        <a:bodyPr/>
        <a:lstStyle/>
        <a:p>
          <a:endParaRPr lang="en-US"/>
        </a:p>
      </dgm:t>
    </dgm:pt>
    <dgm:pt modelId="{E3B55749-95EF-4AC7-9313-EE2F9042D06D}" type="sibTrans" cxnId="{43F8BFCB-615E-4E50-A733-3566878AC0E6}">
      <dgm:prSet/>
      <dgm:spPr/>
      <dgm:t>
        <a:bodyPr/>
        <a:lstStyle/>
        <a:p>
          <a:endParaRPr lang="en-US"/>
        </a:p>
      </dgm:t>
    </dgm:pt>
    <dgm:pt modelId="{8708B9D7-DF04-4284-9049-7F14EEEE0DE9}">
      <dgm:prSet/>
      <dgm:spPr/>
      <dgm:t>
        <a:bodyPr/>
        <a:lstStyle/>
        <a:p>
          <a:r>
            <a:rPr lang="pl-PL"/>
            <a:t>Należy budować relację opartą na wzajemnym zaufaniu.</a:t>
          </a:r>
          <a:endParaRPr lang="en-US"/>
        </a:p>
      </dgm:t>
    </dgm:pt>
    <dgm:pt modelId="{7472B333-DCAC-4FF2-A6D7-97CC3B199AA5}" type="parTrans" cxnId="{BEBACC02-DB8A-43B6-B0C8-62C35CDC2CF6}">
      <dgm:prSet/>
      <dgm:spPr/>
      <dgm:t>
        <a:bodyPr/>
        <a:lstStyle/>
        <a:p>
          <a:endParaRPr lang="en-US"/>
        </a:p>
      </dgm:t>
    </dgm:pt>
    <dgm:pt modelId="{EB1061CE-2B35-48A7-AA46-345CD26BE89B}" type="sibTrans" cxnId="{BEBACC02-DB8A-43B6-B0C8-62C35CDC2CF6}">
      <dgm:prSet/>
      <dgm:spPr/>
      <dgm:t>
        <a:bodyPr/>
        <a:lstStyle/>
        <a:p>
          <a:endParaRPr lang="en-US"/>
        </a:p>
      </dgm:t>
    </dgm:pt>
    <dgm:pt modelId="{C7010759-EC84-4505-90D3-303C8B50935E}">
      <dgm:prSet/>
      <dgm:spPr/>
      <dgm:t>
        <a:bodyPr/>
        <a:lstStyle/>
        <a:p>
          <a:r>
            <a:rPr lang="pl-PL" b="1"/>
            <a:t>2. Komunikacja:</a:t>
          </a:r>
          <a:endParaRPr lang="en-US"/>
        </a:p>
      </dgm:t>
    </dgm:pt>
    <dgm:pt modelId="{078835DF-5866-402D-A4C5-383FA30A70DA}" type="parTrans" cxnId="{8453FFE1-4141-48E0-BAEC-C70575DA27AE}">
      <dgm:prSet/>
      <dgm:spPr/>
      <dgm:t>
        <a:bodyPr/>
        <a:lstStyle/>
        <a:p>
          <a:endParaRPr lang="en-US"/>
        </a:p>
      </dgm:t>
    </dgm:pt>
    <dgm:pt modelId="{8981600C-B628-4155-9584-16964B31C46B}" type="sibTrans" cxnId="{8453FFE1-4141-48E0-BAEC-C70575DA27AE}">
      <dgm:prSet/>
      <dgm:spPr/>
      <dgm:t>
        <a:bodyPr/>
        <a:lstStyle/>
        <a:p>
          <a:endParaRPr lang="en-US"/>
        </a:p>
      </dgm:t>
    </dgm:pt>
    <dgm:pt modelId="{BCEDB9A5-1710-4E9D-A9BF-DFA768ACEF3F}">
      <dgm:prSet/>
      <dgm:spPr/>
      <dgm:t>
        <a:bodyPr/>
        <a:lstStyle/>
        <a:p>
          <a:r>
            <a:rPr lang="pl-PL"/>
            <a:t>Należy rozmawiać z dzieckiem w sposób zrozumiały i dostosowany do jego wieku.</a:t>
          </a:r>
          <a:endParaRPr lang="en-US"/>
        </a:p>
      </dgm:t>
    </dgm:pt>
    <dgm:pt modelId="{096B0279-988B-4934-81D8-0B7A8C8EADFF}" type="parTrans" cxnId="{3A0B2713-DF75-4AD1-9019-A4A3206D04D8}">
      <dgm:prSet/>
      <dgm:spPr/>
      <dgm:t>
        <a:bodyPr/>
        <a:lstStyle/>
        <a:p>
          <a:endParaRPr lang="en-US"/>
        </a:p>
      </dgm:t>
    </dgm:pt>
    <dgm:pt modelId="{D0619176-3768-467A-B9EA-3E51CA5DFB53}" type="sibTrans" cxnId="{3A0B2713-DF75-4AD1-9019-A4A3206D04D8}">
      <dgm:prSet/>
      <dgm:spPr/>
      <dgm:t>
        <a:bodyPr/>
        <a:lstStyle/>
        <a:p>
          <a:endParaRPr lang="en-US"/>
        </a:p>
      </dgm:t>
    </dgm:pt>
    <dgm:pt modelId="{F0F47473-A01F-426D-AEB0-FBD83F307922}">
      <dgm:prSet/>
      <dgm:spPr/>
      <dgm:t>
        <a:bodyPr/>
        <a:lstStyle/>
        <a:p>
          <a:r>
            <a:rPr lang="pl-PL"/>
            <a:t>Należy uważnie słuchać tego, co dziecko mówi.</a:t>
          </a:r>
          <a:endParaRPr lang="en-US"/>
        </a:p>
      </dgm:t>
    </dgm:pt>
    <dgm:pt modelId="{CCFABB90-E2E3-44FE-A87F-A441821CAFC4}" type="parTrans" cxnId="{4C0861A3-F233-4AB5-9647-54EBF9C18A1C}">
      <dgm:prSet/>
      <dgm:spPr/>
      <dgm:t>
        <a:bodyPr/>
        <a:lstStyle/>
        <a:p>
          <a:endParaRPr lang="en-US"/>
        </a:p>
      </dgm:t>
    </dgm:pt>
    <dgm:pt modelId="{52B85B90-A742-426B-BE34-D924533E2144}" type="sibTrans" cxnId="{4C0861A3-F233-4AB5-9647-54EBF9C18A1C}">
      <dgm:prSet/>
      <dgm:spPr/>
      <dgm:t>
        <a:bodyPr/>
        <a:lstStyle/>
        <a:p>
          <a:endParaRPr lang="en-US"/>
        </a:p>
      </dgm:t>
    </dgm:pt>
    <dgm:pt modelId="{F9D228AA-5B8D-4A8A-8777-5D29EC6CCEEC}">
      <dgm:prSet/>
      <dgm:spPr/>
      <dgm:t>
        <a:bodyPr/>
        <a:lstStyle/>
        <a:p>
          <a:r>
            <a:rPr lang="pl-PL"/>
            <a:t>Należy odpowiadać na pytania dziecka w sposób wyczerpujący i rzetelny.</a:t>
          </a:r>
          <a:endParaRPr lang="en-US"/>
        </a:p>
      </dgm:t>
    </dgm:pt>
    <dgm:pt modelId="{A868F5BB-CDDE-4DAF-A19D-F8BD61CD64F4}" type="parTrans" cxnId="{B6976D9E-73ED-49A9-82A9-2A9A1F941008}">
      <dgm:prSet/>
      <dgm:spPr/>
      <dgm:t>
        <a:bodyPr/>
        <a:lstStyle/>
        <a:p>
          <a:endParaRPr lang="en-US"/>
        </a:p>
      </dgm:t>
    </dgm:pt>
    <dgm:pt modelId="{F1A6BB8B-FBAC-495C-8359-6D64A14B763E}" type="sibTrans" cxnId="{B6976D9E-73ED-49A9-82A9-2A9A1F941008}">
      <dgm:prSet/>
      <dgm:spPr/>
      <dgm:t>
        <a:bodyPr/>
        <a:lstStyle/>
        <a:p>
          <a:endParaRPr lang="en-US"/>
        </a:p>
      </dgm:t>
    </dgm:pt>
    <dgm:pt modelId="{C742D401-C6EB-4CEC-A79F-5712FE72B28D}">
      <dgm:prSet/>
      <dgm:spPr/>
      <dgm:t>
        <a:bodyPr/>
        <a:lstStyle/>
        <a:p>
          <a:r>
            <a:rPr lang="pl-PL" b="1" dirty="0"/>
            <a:t>3. Bezpieczeństwo:</a:t>
          </a:r>
          <a:endParaRPr lang="en-US" dirty="0"/>
        </a:p>
      </dgm:t>
    </dgm:pt>
    <dgm:pt modelId="{DF961B2C-4F1B-47AB-952E-B40BB03F2B1E}" type="parTrans" cxnId="{7CA120B4-4FEC-4013-9EC3-F59C1729C6BD}">
      <dgm:prSet/>
      <dgm:spPr/>
      <dgm:t>
        <a:bodyPr/>
        <a:lstStyle/>
        <a:p>
          <a:endParaRPr lang="en-US"/>
        </a:p>
      </dgm:t>
    </dgm:pt>
    <dgm:pt modelId="{BF70EAD2-7DE9-41B7-BBA2-ABED614FB9BA}" type="sibTrans" cxnId="{7CA120B4-4FEC-4013-9EC3-F59C1729C6BD}">
      <dgm:prSet/>
      <dgm:spPr/>
      <dgm:t>
        <a:bodyPr/>
        <a:lstStyle/>
        <a:p>
          <a:endParaRPr lang="en-US"/>
        </a:p>
      </dgm:t>
    </dgm:pt>
    <dgm:pt modelId="{38CF5CAF-A3ED-43E4-BF83-DED0CC95C54D}">
      <dgm:prSet/>
      <dgm:spPr/>
      <dgm:t>
        <a:bodyPr/>
        <a:lstStyle/>
        <a:p>
          <a:r>
            <a:rPr lang="pl-PL"/>
            <a:t>Dziecko ma prawo do bycia bezpiecznym w placówce medycznej.</a:t>
          </a:r>
          <a:endParaRPr lang="en-US"/>
        </a:p>
      </dgm:t>
    </dgm:pt>
    <dgm:pt modelId="{AABBB884-A561-40A9-B984-18F72D030FAF}" type="parTrans" cxnId="{FAE52CCE-F3AD-4514-B272-9E877BC60118}">
      <dgm:prSet/>
      <dgm:spPr/>
      <dgm:t>
        <a:bodyPr/>
        <a:lstStyle/>
        <a:p>
          <a:endParaRPr lang="en-US"/>
        </a:p>
      </dgm:t>
    </dgm:pt>
    <dgm:pt modelId="{D52D6164-F963-4D57-B80C-C9FC7839DC4D}" type="sibTrans" cxnId="{FAE52CCE-F3AD-4514-B272-9E877BC60118}">
      <dgm:prSet/>
      <dgm:spPr/>
      <dgm:t>
        <a:bodyPr/>
        <a:lstStyle/>
        <a:p>
          <a:endParaRPr lang="en-US"/>
        </a:p>
      </dgm:t>
    </dgm:pt>
    <dgm:pt modelId="{99EA6BF3-5E71-4509-B89D-05CD28D3526D}">
      <dgm:prSet/>
      <dgm:spPr/>
      <dgm:t>
        <a:bodyPr/>
        <a:lstStyle/>
        <a:p>
          <a:r>
            <a:rPr lang="pl-PL"/>
            <a:t>Osoba dorosła jest odpowiedzialna za zapewnienie dziecku bezpieczeństwa i komfortu.</a:t>
          </a:r>
          <a:endParaRPr lang="en-US"/>
        </a:p>
      </dgm:t>
    </dgm:pt>
    <dgm:pt modelId="{822B22B3-476E-46A1-A261-B19C2EE0C6E1}" type="parTrans" cxnId="{16D2991B-1612-4C30-A7DD-EDB84FFF2029}">
      <dgm:prSet/>
      <dgm:spPr/>
      <dgm:t>
        <a:bodyPr/>
        <a:lstStyle/>
        <a:p>
          <a:endParaRPr lang="en-US"/>
        </a:p>
      </dgm:t>
    </dgm:pt>
    <dgm:pt modelId="{BB0F2F41-CA25-4B7D-A0CE-5B36EC3FDF77}" type="sibTrans" cxnId="{16D2991B-1612-4C30-A7DD-EDB84FFF2029}">
      <dgm:prSet/>
      <dgm:spPr/>
      <dgm:t>
        <a:bodyPr/>
        <a:lstStyle/>
        <a:p>
          <a:endParaRPr lang="en-US"/>
        </a:p>
      </dgm:t>
    </dgm:pt>
    <dgm:pt modelId="{5509E782-5189-4563-9965-6FA6849DFAD6}">
      <dgm:prSet/>
      <dgm:spPr/>
      <dgm:t>
        <a:bodyPr/>
        <a:lstStyle/>
        <a:p>
          <a:r>
            <a:rPr lang="pl-PL" dirty="0"/>
            <a:t>Należy  natychmiast reagować na wszelkie zagrożenia bezpieczeństwa dziecka.</a:t>
          </a:r>
          <a:endParaRPr lang="en-US" dirty="0"/>
        </a:p>
      </dgm:t>
    </dgm:pt>
    <dgm:pt modelId="{B6F26253-30B7-4E97-8E4D-AD355BC04363}" type="parTrans" cxnId="{9432A0ED-634E-4629-96E8-412CC5B0B89F}">
      <dgm:prSet/>
      <dgm:spPr/>
      <dgm:t>
        <a:bodyPr/>
        <a:lstStyle/>
        <a:p>
          <a:endParaRPr lang="en-US"/>
        </a:p>
      </dgm:t>
    </dgm:pt>
    <dgm:pt modelId="{67F81469-A886-43E9-971A-F048B51F2A70}" type="sibTrans" cxnId="{9432A0ED-634E-4629-96E8-412CC5B0B89F}">
      <dgm:prSet/>
      <dgm:spPr/>
      <dgm:t>
        <a:bodyPr/>
        <a:lstStyle/>
        <a:p>
          <a:endParaRPr lang="en-US"/>
        </a:p>
      </dgm:t>
    </dgm:pt>
    <dgm:pt modelId="{A2ACAE4E-C783-4B3A-93F7-A03BF3DD7999}">
      <dgm:prSet/>
      <dgm:spPr/>
      <dgm:t>
        <a:bodyPr/>
        <a:lstStyle/>
        <a:p>
          <a:r>
            <a:rPr lang="pl-PL" b="1" dirty="0"/>
            <a:t>Zasady relacji dziecka w stosunku do osoby dorosłej</a:t>
          </a:r>
          <a:endParaRPr lang="en-US" dirty="0"/>
        </a:p>
      </dgm:t>
    </dgm:pt>
    <dgm:pt modelId="{44B151B9-8B03-4B18-AB55-3CB0C63F0B9F}" type="sibTrans" cxnId="{76335C0A-C823-4878-8599-27BE06722D53}">
      <dgm:prSet/>
      <dgm:spPr/>
      <dgm:t>
        <a:bodyPr/>
        <a:lstStyle/>
        <a:p>
          <a:endParaRPr lang="en-US"/>
        </a:p>
      </dgm:t>
    </dgm:pt>
    <dgm:pt modelId="{E6118E3D-BE29-4EDA-9EA0-D30D6DB21FF6}" type="parTrans" cxnId="{76335C0A-C823-4878-8599-27BE06722D53}">
      <dgm:prSet/>
      <dgm:spPr/>
      <dgm:t>
        <a:bodyPr/>
        <a:lstStyle/>
        <a:p>
          <a:endParaRPr lang="en-US"/>
        </a:p>
      </dgm:t>
    </dgm:pt>
    <dgm:pt modelId="{E1D30D15-3E69-4B14-A1C0-3392B1A6DA7D}">
      <dgm:prSet/>
      <dgm:spPr/>
      <dgm:t>
        <a:bodyPr/>
        <a:lstStyle/>
        <a:p>
          <a:r>
            <a:rPr lang="pl-PL" b="1"/>
            <a:t>1. Szacunek i zaufanie:</a:t>
          </a:r>
          <a:endParaRPr lang="en-US" dirty="0"/>
        </a:p>
      </dgm:t>
    </dgm:pt>
    <dgm:pt modelId="{1B7F1D9A-A2AB-4316-A521-746D53FBB6A8}" type="parTrans" cxnId="{07779481-7EAA-4B04-B333-0B9413B6EDB1}">
      <dgm:prSet/>
      <dgm:spPr/>
      <dgm:t>
        <a:bodyPr/>
        <a:lstStyle/>
        <a:p>
          <a:endParaRPr lang="pl-PL"/>
        </a:p>
      </dgm:t>
    </dgm:pt>
    <dgm:pt modelId="{591470CB-DB95-4C7B-852C-ECA255EEC04F}" type="sibTrans" cxnId="{07779481-7EAA-4B04-B333-0B9413B6EDB1}">
      <dgm:prSet/>
      <dgm:spPr/>
      <dgm:t>
        <a:bodyPr/>
        <a:lstStyle/>
        <a:p>
          <a:endParaRPr lang="pl-PL"/>
        </a:p>
      </dgm:t>
    </dgm:pt>
    <dgm:pt modelId="{4D63AF6D-1149-4CDC-9CF0-A460310C6F21}" type="pres">
      <dgm:prSet presAssocID="{6B3FD45D-41AC-41A9-9324-B9955529EEC4}" presName="Name0" presStyleCnt="0">
        <dgm:presLayoutVars>
          <dgm:dir/>
          <dgm:animLvl val="lvl"/>
          <dgm:resizeHandles val="exact"/>
        </dgm:presLayoutVars>
      </dgm:prSet>
      <dgm:spPr/>
    </dgm:pt>
    <dgm:pt modelId="{FE53A792-11F9-4414-9610-B30EA786EA4E}" type="pres">
      <dgm:prSet presAssocID="{A2ACAE4E-C783-4B3A-93F7-A03BF3DD7999}" presName="linNode" presStyleCnt="0"/>
      <dgm:spPr/>
    </dgm:pt>
    <dgm:pt modelId="{3A8E9D31-9C9C-4A77-8235-29A8D52D8287}" type="pres">
      <dgm:prSet presAssocID="{A2ACAE4E-C783-4B3A-93F7-A03BF3DD799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43A9D92-71F6-412F-ACFC-ABBBAD50E9BC}" type="pres">
      <dgm:prSet presAssocID="{44B151B9-8B03-4B18-AB55-3CB0C63F0B9F}" presName="sp" presStyleCnt="0"/>
      <dgm:spPr/>
    </dgm:pt>
    <dgm:pt modelId="{4E9D852B-815F-4190-8DB5-9030E6937F58}" type="pres">
      <dgm:prSet presAssocID="{E1D30D15-3E69-4B14-A1C0-3392B1A6DA7D}" presName="linNode" presStyleCnt="0"/>
      <dgm:spPr/>
    </dgm:pt>
    <dgm:pt modelId="{FFF8F746-53FE-44A1-8365-53DB47A941AA}" type="pres">
      <dgm:prSet presAssocID="{E1D30D15-3E69-4B14-A1C0-3392B1A6DA7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674497F-41E2-4E65-95EA-48748DC411C9}" type="pres">
      <dgm:prSet presAssocID="{E1D30D15-3E69-4B14-A1C0-3392B1A6DA7D}" presName="descendantText" presStyleLbl="alignAccFollowNode1" presStyleIdx="0" presStyleCnt="3">
        <dgm:presLayoutVars>
          <dgm:bulletEnabled val="1"/>
        </dgm:presLayoutVars>
      </dgm:prSet>
      <dgm:spPr/>
    </dgm:pt>
    <dgm:pt modelId="{771E7945-5D18-43C3-B340-B879594BF39B}" type="pres">
      <dgm:prSet presAssocID="{591470CB-DB95-4C7B-852C-ECA255EEC04F}" presName="sp" presStyleCnt="0"/>
      <dgm:spPr/>
    </dgm:pt>
    <dgm:pt modelId="{425D00A4-D648-40E1-BA7A-5D0F2CFD47FE}" type="pres">
      <dgm:prSet presAssocID="{C7010759-EC84-4505-90D3-303C8B50935E}" presName="linNode" presStyleCnt="0"/>
      <dgm:spPr/>
    </dgm:pt>
    <dgm:pt modelId="{CA72571F-E13A-4FE4-B3DE-AA25D470F611}" type="pres">
      <dgm:prSet presAssocID="{C7010759-EC84-4505-90D3-303C8B50935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D789B33-7CE2-44DE-8E59-19BA31F3AC97}" type="pres">
      <dgm:prSet presAssocID="{C7010759-EC84-4505-90D3-303C8B50935E}" presName="descendantText" presStyleLbl="alignAccFollowNode1" presStyleIdx="1" presStyleCnt="3">
        <dgm:presLayoutVars>
          <dgm:bulletEnabled val="1"/>
        </dgm:presLayoutVars>
      </dgm:prSet>
      <dgm:spPr/>
    </dgm:pt>
    <dgm:pt modelId="{C1C86900-EE44-42D5-B8A2-F76C1050565F}" type="pres">
      <dgm:prSet presAssocID="{8981600C-B628-4155-9584-16964B31C46B}" presName="sp" presStyleCnt="0"/>
      <dgm:spPr/>
    </dgm:pt>
    <dgm:pt modelId="{676A0FB9-1D78-48D9-8D38-5B4946404808}" type="pres">
      <dgm:prSet presAssocID="{C742D401-C6EB-4CEC-A79F-5712FE72B28D}" presName="linNode" presStyleCnt="0"/>
      <dgm:spPr/>
    </dgm:pt>
    <dgm:pt modelId="{0B4CCEFD-3A47-4546-9223-9727797746E9}" type="pres">
      <dgm:prSet presAssocID="{C742D401-C6EB-4CEC-A79F-5712FE72B28D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D8BF45CC-AA41-4686-8B12-7D884BE5761C}" type="pres">
      <dgm:prSet presAssocID="{C742D401-C6EB-4CEC-A79F-5712FE72B28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EBACC02-DB8A-43B6-B0C8-62C35CDC2CF6}" srcId="{E1D30D15-3E69-4B14-A1C0-3392B1A6DA7D}" destId="{8708B9D7-DF04-4284-9049-7F14EEEE0DE9}" srcOrd="2" destOrd="0" parTransId="{7472B333-DCAC-4FF2-A6D7-97CC3B199AA5}" sibTransId="{EB1061CE-2B35-48A7-AA46-345CD26BE89B}"/>
    <dgm:cxn modelId="{DDC64D09-8292-4102-9BCF-951FA518BC30}" type="presOf" srcId="{E1D30D15-3E69-4B14-A1C0-3392B1A6DA7D}" destId="{FFF8F746-53FE-44A1-8365-53DB47A941AA}" srcOrd="0" destOrd="0" presId="urn:microsoft.com/office/officeart/2005/8/layout/vList5"/>
    <dgm:cxn modelId="{76335C0A-C823-4878-8599-27BE06722D53}" srcId="{6B3FD45D-41AC-41A9-9324-B9955529EEC4}" destId="{A2ACAE4E-C783-4B3A-93F7-A03BF3DD7999}" srcOrd="0" destOrd="0" parTransId="{E6118E3D-BE29-4EDA-9EA0-D30D6DB21FF6}" sibTransId="{44B151B9-8B03-4B18-AB55-3CB0C63F0B9F}"/>
    <dgm:cxn modelId="{3A0B2713-DF75-4AD1-9019-A4A3206D04D8}" srcId="{C7010759-EC84-4505-90D3-303C8B50935E}" destId="{BCEDB9A5-1710-4E9D-A9BF-DFA768ACEF3F}" srcOrd="0" destOrd="0" parTransId="{096B0279-988B-4934-81D8-0B7A8C8EADFF}" sibTransId="{D0619176-3768-467A-B9EA-3E51CA5DFB53}"/>
    <dgm:cxn modelId="{4CC94D15-0B51-4109-B4E0-59C334A65D33}" type="presOf" srcId="{C7010759-EC84-4505-90D3-303C8B50935E}" destId="{CA72571F-E13A-4FE4-B3DE-AA25D470F611}" srcOrd="0" destOrd="0" presId="urn:microsoft.com/office/officeart/2005/8/layout/vList5"/>
    <dgm:cxn modelId="{0A322017-E89F-4529-8BF9-B59EE25E0625}" type="presOf" srcId="{A2ACAE4E-C783-4B3A-93F7-A03BF3DD7999}" destId="{3A8E9D31-9C9C-4A77-8235-29A8D52D8287}" srcOrd="0" destOrd="0" presId="urn:microsoft.com/office/officeart/2005/8/layout/vList5"/>
    <dgm:cxn modelId="{16D2991B-1612-4C30-A7DD-EDB84FFF2029}" srcId="{C742D401-C6EB-4CEC-A79F-5712FE72B28D}" destId="{99EA6BF3-5E71-4509-B89D-05CD28D3526D}" srcOrd="1" destOrd="0" parTransId="{822B22B3-476E-46A1-A261-B19C2EE0C6E1}" sibTransId="{BB0F2F41-CA25-4B7D-A0CE-5B36EC3FDF77}"/>
    <dgm:cxn modelId="{BB758D1F-9B41-464C-ABCC-5AD1630822CE}" type="presOf" srcId="{EB9DB7D4-00D5-4EDB-A028-E825447F2935}" destId="{7674497F-41E2-4E65-95EA-48748DC411C9}" srcOrd="0" destOrd="0" presId="urn:microsoft.com/office/officeart/2005/8/layout/vList5"/>
    <dgm:cxn modelId="{CEB8F136-CF52-4853-95F1-7FC592EB23C9}" type="presOf" srcId="{5509E782-5189-4563-9965-6FA6849DFAD6}" destId="{D8BF45CC-AA41-4686-8B12-7D884BE5761C}" srcOrd="0" destOrd="2" presId="urn:microsoft.com/office/officeart/2005/8/layout/vList5"/>
    <dgm:cxn modelId="{D17C0E6E-CC3E-4043-8F2D-4C30E9BC7163}" type="presOf" srcId="{C742D401-C6EB-4CEC-A79F-5712FE72B28D}" destId="{0B4CCEFD-3A47-4546-9223-9727797746E9}" srcOrd="0" destOrd="0" presId="urn:microsoft.com/office/officeart/2005/8/layout/vList5"/>
    <dgm:cxn modelId="{9230DE53-6A73-4E94-8748-0B0DAA70C43A}" type="presOf" srcId="{38CF5CAF-A3ED-43E4-BF83-DED0CC95C54D}" destId="{D8BF45CC-AA41-4686-8B12-7D884BE5761C}" srcOrd="0" destOrd="0" presId="urn:microsoft.com/office/officeart/2005/8/layout/vList5"/>
    <dgm:cxn modelId="{07779481-7EAA-4B04-B333-0B9413B6EDB1}" srcId="{6B3FD45D-41AC-41A9-9324-B9955529EEC4}" destId="{E1D30D15-3E69-4B14-A1C0-3392B1A6DA7D}" srcOrd="1" destOrd="0" parTransId="{1B7F1D9A-A2AB-4316-A521-746D53FBB6A8}" sibTransId="{591470CB-DB95-4C7B-852C-ECA255EEC04F}"/>
    <dgm:cxn modelId="{41431186-7368-4542-9D76-C0840BCE7A2A}" type="presOf" srcId="{8708B9D7-DF04-4284-9049-7F14EEEE0DE9}" destId="{7674497F-41E2-4E65-95EA-48748DC411C9}" srcOrd="0" destOrd="2" presId="urn:microsoft.com/office/officeart/2005/8/layout/vList5"/>
    <dgm:cxn modelId="{A5EA6892-EE5B-4DE5-9347-B6EA3CE70FEB}" type="presOf" srcId="{6B3FD45D-41AC-41A9-9324-B9955529EEC4}" destId="{4D63AF6D-1149-4CDC-9CF0-A460310C6F21}" srcOrd="0" destOrd="0" presId="urn:microsoft.com/office/officeart/2005/8/layout/vList5"/>
    <dgm:cxn modelId="{9C969195-5C9F-45D3-8EEF-E61BED904845}" type="presOf" srcId="{BCEDB9A5-1710-4E9D-A9BF-DFA768ACEF3F}" destId="{DD789B33-7CE2-44DE-8E59-19BA31F3AC97}" srcOrd="0" destOrd="0" presId="urn:microsoft.com/office/officeart/2005/8/layout/vList5"/>
    <dgm:cxn modelId="{AF941598-97EA-405D-B3C8-B0CF404672D9}" type="presOf" srcId="{171B923B-60DB-4667-9FE4-CAE9BD1B49BB}" destId="{7674497F-41E2-4E65-95EA-48748DC411C9}" srcOrd="0" destOrd="1" presId="urn:microsoft.com/office/officeart/2005/8/layout/vList5"/>
    <dgm:cxn modelId="{B6976D9E-73ED-49A9-82A9-2A9A1F941008}" srcId="{C7010759-EC84-4505-90D3-303C8B50935E}" destId="{F9D228AA-5B8D-4A8A-8777-5D29EC6CCEEC}" srcOrd="2" destOrd="0" parTransId="{A868F5BB-CDDE-4DAF-A19D-F8BD61CD64F4}" sibTransId="{F1A6BB8B-FBAC-495C-8359-6D64A14B763E}"/>
    <dgm:cxn modelId="{4C0861A3-F233-4AB5-9647-54EBF9C18A1C}" srcId="{C7010759-EC84-4505-90D3-303C8B50935E}" destId="{F0F47473-A01F-426D-AEB0-FBD83F307922}" srcOrd="1" destOrd="0" parTransId="{CCFABB90-E2E3-44FE-A87F-A441821CAFC4}" sibTransId="{52B85B90-A742-426B-BE34-D924533E2144}"/>
    <dgm:cxn modelId="{7CA120B4-4FEC-4013-9EC3-F59C1729C6BD}" srcId="{6B3FD45D-41AC-41A9-9324-B9955529EEC4}" destId="{C742D401-C6EB-4CEC-A79F-5712FE72B28D}" srcOrd="3" destOrd="0" parTransId="{DF961B2C-4F1B-47AB-952E-B40BB03F2B1E}" sibTransId="{BF70EAD2-7DE9-41B7-BBA2-ABED614FB9BA}"/>
    <dgm:cxn modelId="{43F8BFCB-615E-4E50-A733-3566878AC0E6}" srcId="{E1D30D15-3E69-4B14-A1C0-3392B1A6DA7D}" destId="{171B923B-60DB-4667-9FE4-CAE9BD1B49BB}" srcOrd="1" destOrd="0" parTransId="{CE3B03D7-B8F2-4E06-862A-E033A689ADBC}" sibTransId="{E3B55749-95EF-4AC7-9313-EE2F9042D06D}"/>
    <dgm:cxn modelId="{FAE52CCE-F3AD-4514-B272-9E877BC60118}" srcId="{C742D401-C6EB-4CEC-A79F-5712FE72B28D}" destId="{38CF5CAF-A3ED-43E4-BF83-DED0CC95C54D}" srcOrd="0" destOrd="0" parTransId="{AABBB884-A561-40A9-B984-18F72D030FAF}" sibTransId="{D52D6164-F963-4D57-B80C-C9FC7839DC4D}"/>
    <dgm:cxn modelId="{285262D5-69B7-4574-AAD1-23B9591641F9}" type="presOf" srcId="{99EA6BF3-5E71-4509-B89D-05CD28D3526D}" destId="{D8BF45CC-AA41-4686-8B12-7D884BE5761C}" srcOrd="0" destOrd="1" presId="urn:microsoft.com/office/officeart/2005/8/layout/vList5"/>
    <dgm:cxn modelId="{27A14ED9-32B9-4A28-B922-6B7E76733AD5}" type="presOf" srcId="{F9D228AA-5B8D-4A8A-8777-5D29EC6CCEEC}" destId="{DD789B33-7CE2-44DE-8E59-19BA31F3AC97}" srcOrd="0" destOrd="2" presId="urn:microsoft.com/office/officeart/2005/8/layout/vList5"/>
    <dgm:cxn modelId="{9E1095DF-FE65-4ED4-ACF6-7B28221FDB30}" srcId="{E1D30D15-3E69-4B14-A1C0-3392B1A6DA7D}" destId="{EB9DB7D4-00D5-4EDB-A028-E825447F2935}" srcOrd="0" destOrd="0" parTransId="{ADB86485-CC27-47B8-BB64-42626B61697A}" sibTransId="{D074AE3A-4E23-4EE4-B0BF-2ABDD1E96CDC}"/>
    <dgm:cxn modelId="{8453FFE1-4141-48E0-BAEC-C70575DA27AE}" srcId="{6B3FD45D-41AC-41A9-9324-B9955529EEC4}" destId="{C7010759-EC84-4505-90D3-303C8B50935E}" srcOrd="2" destOrd="0" parTransId="{078835DF-5866-402D-A4C5-383FA30A70DA}" sibTransId="{8981600C-B628-4155-9584-16964B31C46B}"/>
    <dgm:cxn modelId="{DC6658E2-4512-4532-9950-79F69F4C4CBF}" type="presOf" srcId="{F0F47473-A01F-426D-AEB0-FBD83F307922}" destId="{DD789B33-7CE2-44DE-8E59-19BA31F3AC97}" srcOrd="0" destOrd="1" presId="urn:microsoft.com/office/officeart/2005/8/layout/vList5"/>
    <dgm:cxn modelId="{9432A0ED-634E-4629-96E8-412CC5B0B89F}" srcId="{C742D401-C6EB-4CEC-A79F-5712FE72B28D}" destId="{5509E782-5189-4563-9965-6FA6849DFAD6}" srcOrd="2" destOrd="0" parTransId="{B6F26253-30B7-4E97-8E4D-AD355BC04363}" sibTransId="{67F81469-A886-43E9-971A-F048B51F2A70}"/>
    <dgm:cxn modelId="{DA617287-C878-4838-BCDC-9F4DA911DEFA}" type="presParOf" srcId="{4D63AF6D-1149-4CDC-9CF0-A460310C6F21}" destId="{FE53A792-11F9-4414-9610-B30EA786EA4E}" srcOrd="0" destOrd="0" presId="urn:microsoft.com/office/officeart/2005/8/layout/vList5"/>
    <dgm:cxn modelId="{8E8EE6AB-2127-4CBC-8E72-1B7ABE48B9CF}" type="presParOf" srcId="{FE53A792-11F9-4414-9610-B30EA786EA4E}" destId="{3A8E9D31-9C9C-4A77-8235-29A8D52D8287}" srcOrd="0" destOrd="0" presId="urn:microsoft.com/office/officeart/2005/8/layout/vList5"/>
    <dgm:cxn modelId="{74C2C1D5-160E-4703-96F5-33CC7024AB2A}" type="presParOf" srcId="{4D63AF6D-1149-4CDC-9CF0-A460310C6F21}" destId="{643A9D92-71F6-412F-ACFC-ABBBAD50E9BC}" srcOrd="1" destOrd="0" presId="urn:microsoft.com/office/officeart/2005/8/layout/vList5"/>
    <dgm:cxn modelId="{3AA4A84D-6383-4C95-824F-9C0182B6C80D}" type="presParOf" srcId="{4D63AF6D-1149-4CDC-9CF0-A460310C6F21}" destId="{4E9D852B-815F-4190-8DB5-9030E6937F58}" srcOrd="2" destOrd="0" presId="urn:microsoft.com/office/officeart/2005/8/layout/vList5"/>
    <dgm:cxn modelId="{B58CC6EC-556F-47BE-BA6D-6CC0F21AEC29}" type="presParOf" srcId="{4E9D852B-815F-4190-8DB5-9030E6937F58}" destId="{FFF8F746-53FE-44A1-8365-53DB47A941AA}" srcOrd="0" destOrd="0" presId="urn:microsoft.com/office/officeart/2005/8/layout/vList5"/>
    <dgm:cxn modelId="{BB381ADB-29E6-4431-87AA-2A731C568314}" type="presParOf" srcId="{4E9D852B-815F-4190-8DB5-9030E6937F58}" destId="{7674497F-41E2-4E65-95EA-48748DC411C9}" srcOrd="1" destOrd="0" presId="urn:microsoft.com/office/officeart/2005/8/layout/vList5"/>
    <dgm:cxn modelId="{1EA930C1-BDD2-4D4A-AF4E-0775D7CCC30A}" type="presParOf" srcId="{4D63AF6D-1149-4CDC-9CF0-A460310C6F21}" destId="{771E7945-5D18-43C3-B340-B879594BF39B}" srcOrd="3" destOrd="0" presId="urn:microsoft.com/office/officeart/2005/8/layout/vList5"/>
    <dgm:cxn modelId="{E59CA8A7-A830-457C-9E9F-4AA502A58CB0}" type="presParOf" srcId="{4D63AF6D-1149-4CDC-9CF0-A460310C6F21}" destId="{425D00A4-D648-40E1-BA7A-5D0F2CFD47FE}" srcOrd="4" destOrd="0" presId="urn:microsoft.com/office/officeart/2005/8/layout/vList5"/>
    <dgm:cxn modelId="{2FD7B74F-5B04-4905-89D4-CBB5F9004CEC}" type="presParOf" srcId="{425D00A4-D648-40E1-BA7A-5D0F2CFD47FE}" destId="{CA72571F-E13A-4FE4-B3DE-AA25D470F611}" srcOrd="0" destOrd="0" presId="urn:microsoft.com/office/officeart/2005/8/layout/vList5"/>
    <dgm:cxn modelId="{7BA01852-4D83-4BE8-B428-E7520DFA0A95}" type="presParOf" srcId="{425D00A4-D648-40E1-BA7A-5D0F2CFD47FE}" destId="{DD789B33-7CE2-44DE-8E59-19BA31F3AC97}" srcOrd="1" destOrd="0" presId="urn:microsoft.com/office/officeart/2005/8/layout/vList5"/>
    <dgm:cxn modelId="{CF3B9428-83EA-4CB8-9094-B017C900BBE4}" type="presParOf" srcId="{4D63AF6D-1149-4CDC-9CF0-A460310C6F21}" destId="{C1C86900-EE44-42D5-B8A2-F76C1050565F}" srcOrd="5" destOrd="0" presId="urn:microsoft.com/office/officeart/2005/8/layout/vList5"/>
    <dgm:cxn modelId="{FAAF78FE-7B9A-4F57-A8F4-28BF55D54352}" type="presParOf" srcId="{4D63AF6D-1149-4CDC-9CF0-A460310C6F21}" destId="{676A0FB9-1D78-48D9-8D38-5B4946404808}" srcOrd="6" destOrd="0" presId="urn:microsoft.com/office/officeart/2005/8/layout/vList5"/>
    <dgm:cxn modelId="{7128EBA3-9BF9-4736-8CDA-9F96604A242C}" type="presParOf" srcId="{676A0FB9-1D78-48D9-8D38-5B4946404808}" destId="{0B4CCEFD-3A47-4546-9223-9727797746E9}" srcOrd="0" destOrd="0" presId="urn:microsoft.com/office/officeart/2005/8/layout/vList5"/>
    <dgm:cxn modelId="{E7548C7D-567D-43BD-8B30-3749CBE5132C}" type="presParOf" srcId="{676A0FB9-1D78-48D9-8D38-5B4946404808}" destId="{D8BF45CC-AA41-4686-8B12-7D884BE576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9872D7-B41C-4864-B33A-2A754E33A7E5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B21126C-1097-414F-B3B3-3D2F3923BA20}">
      <dgm:prSet/>
      <dgm:spPr/>
      <dgm:t>
        <a:bodyPr/>
        <a:lstStyle/>
        <a:p>
          <a:r>
            <a:rPr lang="pl-PL" b="1"/>
            <a:t>4. Prywatność:</a:t>
          </a:r>
          <a:endParaRPr lang="en-US"/>
        </a:p>
      </dgm:t>
    </dgm:pt>
    <dgm:pt modelId="{A2E66FB1-8087-459F-98BF-5DC73BA2A4BC}" type="parTrans" cxnId="{52480DC3-0748-42E3-BA48-6C685F56BE5A}">
      <dgm:prSet/>
      <dgm:spPr/>
      <dgm:t>
        <a:bodyPr/>
        <a:lstStyle/>
        <a:p>
          <a:endParaRPr lang="en-US"/>
        </a:p>
      </dgm:t>
    </dgm:pt>
    <dgm:pt modelId="{A136AA99-6DFF-4289-880F-1733EA79C055}" type="sibTrans" cxnId="{52480DC3-0748-42E3-BA48-6C685F56BE5A}">
      <dgm:prSet/>
      <dgm:spPr/>
      <dgm:t>
        <a:bodyPr/>
        <a:lstStyle/>
        <a:p>
          <a:endParaRPr lang="en-US"/>
        </a:p>
      </dgm:t>
    </dgm:pt>
    <dgm:pt modelId="{F828477C-9A58-4DA7-9A63-9019C78BCBE4}">
      <dgm:prSet/>
      <dgm:spPr/>
      <dgm:t>
        <a:bodyPr/>
        <a:lstStyle/>
        <a:p>
          <a:r>
            <a:rPr lang="pl-PL" dirty="0"/>
            <a:t>Dziecko ma prawo do prywatności.</a:t>
          </a:r>
          <a:endParaRPr lang="en-US" dirty="0"/>
        </a:p>
      </dgm:t>
    </dgm:pt>
    <dgm:pt modelId="{5365CCCA-2BA4-4E81-A1CE-8B869786C9A5}" type="parTrans" cxnId="{988115AA-6C22-425C-B01B-EB2F6C9D4316}">
      <dgm:prSet/>
      <dgm:spPr/>
      <dgm:t>
        <a:bodyPr/>
        <a:lstStyle/>
        <a:p>
          <a:endParaRPr lang="en-US"/>
        </a:p>
      </dgm:t>
    </dgm:pt>
    <dgm:pt modelId="{E7D2212A-F362-44E0-90C8-7551AD146DC0}" type="sibTrans" cxnId="{988115AA-6C22-425C-B01B-EB2F6C9D4316}">
      <dgm:prSet/>
      <dgm:spPr/>
      <dgm:t>
        <a:bodyPr/>
        <a:lstStyle/>
        <a:p>
          <a:endParaRPr lang="en-US"/>
        </a:p>
      </dgm:t>
    </dgm:pt>
    <dgm:pt modelId="{9E0ED93C-5CEE-4DFF-9CA8-DDA390A6F7F5}">
      <dgm:prSet/>
      <dgm:spPr/>
      <dgm:t>
        <a:bodyPr/>
        <a:lstStyle/>
        <a:p>
          <a:r>
            <a:rPr lang="pl-PL"/>
            <a:t>Należy respektować prywatność dziecka podczas badania lub zabiegu.</a:t>
          </a:r>
          <a:endParaRPr lang="en-US"/>
        </a:p>
      </dgm:t>
    </dgm:pt>
    <dgm:pt modelId="{A215994C-4864-48FC-9AF2-59130507BF86}" type="parTrans" cxnId="{5BB8A822-843A-4966-A3EE-FA6E621F59FF}">
      <dgm:prSet/>
      <dgm:spPr/>
      <dgm:t>
        <a:bodyPr/>
        <a:lstStyle/>
        <a:p>
          <a:endParaRPr lang="en-US"/>
        </a:p>
      </dgm:t>
    </dgm:pt>
    <dgm:pt modelId="{AD59D6DF-B35E-42BC-BFAB-B41A84FFDC6A}" type="sibTrans" cxnId="{5BB8A822-843A-4966-A3EE-FA6E621F59FF}">
      <dgm:prSet/>
      <dgm:spPr/>
      <dgm:t>
        <a:bodyPr/>
        <a:lstStyle/>
        <a:p>
          <a:endParaRPr lang="en-US"/>
        </a:p>
      </dgm:t>
    </dgm:pt>
    <dgm:pt modelId="{55820285-363D-4505-90FC-8267717A3630}">
      <dgm:prSet/>
      <dgm:spPr/>
      <dgm:t>
        <a:bodyPr/>
        <a:lstStyle/>
        <a:p>
          <a:r>
            <a:rPr lang="pl-PL"/>
            <a:t>Należy ujawniać informacje o stanie zdrowia dziecka tylko osobom upoważnionym.</a:t>
          </a:r>
          <a:endParaRPr lang="en-US"/>
        </a:p>
      </dgm:t>
    </dgm:pt>
    <dgm:pt modelId="{C0A45F4F-C643-4930-AE32-D23F2A40E78C}" type="parTrans" cxnId="{C9344E3C-5BDD-41A3-88EE-688C5071852C}">
      <dgm:prSet/>
      <dgm:spPr/>
      <dgm:t>
        <a:bodyPr/>
        <a:lstStyle/>
        <a:p>
          <a:endParaRPr lang="en-US"/>
        </a:p>
      </dgm:t>
    </dgm:pt>
    <dgm:pt modelId="{DFA73482-FAE9-4008-965D-6AF877FBA819}" type="sibTrans" cxnId="{C9344E3C-5BDD-41A3-88EE-688C5071852C}">
      <dgm:prSet/>
      <dgm:spPr/>
      <dgm:t>
        <a:bodyPr/>
        <a:lstStyle/>
        <a:p>
          <a:endParaRPr lang="en-US"/>
        </a:p>
      </dgm:t>
    </dgm:pt>
    <dgm:pt modelId="{8A051A41-EDAA-4598-BE3B-3E3DD60601BC}">
      <dgm:prSet/>
      <dgm:spPr/>
      <dgm:t>
        <a:bodyPr/>
        <a:lstStyle/>
        <a:p>
          <a:r>
            <a:rPr lang="pl-PL" b="1"/>
            <a:t>5. Prawa dziecka:</a:t>
          </a:r>
          <a:endParaRPr lang="en-US"/>
        </a:p>
      </dgm:t>
    </dgm:pt>
    <dgm:pt modelId="{C686AD63-3F1D-4321-AA0E-770ADD589682}" type="parTrans" cxnId="{4D3A835D-8385-44B1-B781-CA27FCC3909F}">
      <dgm:prSet/>
      <dgm:spPr/>
      <dgm:t>
        <a:bodyPr/>
        <a:lstStyle/>
        <a:p>
          <a:endParaRPr lang="en-US"/>
        </a:p>
      </dgm:t>
    </dgm:pt>
    <dgm:pt modelId="{5ABEF3F8-4F06-4CC2-949D-71C92F0BB810}" type="sibTrans" cxnId="{4D3A835D-8385-44B1-B781-CA27FCC3909F}">
      <dgm:prSet/>
      <dgm:spPr/>
      <dgm:t>
        <a:bodyPr/>
        <a:lstStyle/>
        <a:p>
          <a:endParaRPr lang="en-US"/>
        </a:p>
      </dgm:t>
    </dgm:pt>
    <dgm:pt modelId="{342CBA4E-12BC-4757-BCAC-EC64DEBF059C}">
      <dgm:prSet/>
      <dgm:spPr/>
      <dgm:t>
        <a:bodyPr/>
        <a:lstStyle/>
        <a:p>
          <a:r>
            <a:rPr lang="pl-PL"/>
            <a:t>Należy respektować prawa dziecka, w tym prawo do:</a:t>
          </a:r>
          <a:endParaRPr lang="en-US"/>
        </a:p>
      </dgm:t>
    </dgm:pt>
    <dgm:pt modelId="{CEBC1B46-18EB-43AE-BFBC-29C78FD64DDD}" type="parTrans" cxnId="{FA2982F2-F388-47E6-B76D-3FB3247663F5}">
      <dgm:prSet/>
      <dgm:spPr/>
      <dgm:t>
        <a:bodyPr/>
        <a:lstStyle/>
        <a:p>
          <a:endParaRPr lang="en-US"/>
        </a:p>
      </dgm:t>
    </dgm:pt>
    <dgm:pt modelId="{44B81676-A664-4058-BDEC-E77C16E8E2C0}" type="sibTrans" cxnId="{FA2982F2-F388-47E6-B76D-3FB3247663F5}">
      <dgm:prSet/>
      <dgm:spPr/>
      <dgm:t>
        <a:bodyPr/>
        <a:lstStyle/>
        <a:p>
          <a:endParaRPr lang="en-US"/>
        </a:p>
      </dgm:t>
    </dgm:pt>
    <dgm:pt modelId="{F171E07F-AA03-4086-B096-5FAEFE9586B9}">
      <dgm:prSet/>
      <dgm:spPr/>
      <dgm:t>
        <a:bodyPr/>
        <a:lstStyle/>
        <a:p>
          <a:r>
            <a:rPr lang="pl-PL"/>
            <a:t>Wyrażania własnego zdania.</a:t>
          </a:r>
          <a:endParaRPr lang="en-US"/>
        </a:p>
      </dgm:t>
    </dgm:pt>
    <dgm:pt modelId="{97E43D55-9D90-4FC6-AA52-413541F0444F}" type="parTrans" cxnId="{5D8F0F50-8AE0-4E45-A263-3C48C3BA3363}">
      <dgm:prSet/>
      <dgm:spPr/>
      <dgm:t>
        <a:bodyPr/>
        <a:lstStyle/>
        <a:p>
          <a:endParaRPr lang="en-US"/>
        </a:p>
      </dgm:t>
    </dgm:pt>
    <dgm:pt modelId="{84D5EAA1-0F31-4A68-A72E-2D0EE00274B6}" type="sibTrans" cxnId="{5D8F0F50-8AE0-4E45-A263-3C48C3BA3363}">
      <dgm:prSet/>
      <dgm:spPr/>
      <dgm:t>
        <a:bodyPr/>
        <a:lstStyle/>
        <a:p>
          <a:endParaRPr lang="en-US"/>
        </a:p>
      </dgm:t>
    </dgm:pt>
    <dgm:pt modelId="{F03A7218-2B58-40B3-8D5C-587BD26EDE20}">
      <dgm:prSet/>
      <dgm:spPr/>
      <dgm:t>
        <a:bodyPr/>
        <a:lstStyle/>
        <a:p>
          <a:r>
            <a:rPr lang="pl-PL"/>
            <a:t>Informacji.</a:t>
          </a:r>
          <a:endParaRPr lang="en-US"/>
        </a:p>
      </dgm:t>
    </dgm:pt>
    <dgm:pt modelId="{292F9B74-0E5E-4283-B53D-D38DD0164318}" type="parTrans" cxnId="{233AA639-8EC2-4B7A-BBE9-1AB7BA35E7BC}">
      <dgm:prSet/>
      <dgm:spPr/>
      <dgm:t>
        <a:bodyPr/>
        <a:lstStyle/>
        <a:p>
          <a:endParaRPr lang="en-US"/>
        </a:p>
      </dgm:t>
    </dgm:pt>
    <dgm:pt modelId="{08C0B21F-E8A8-48D7-BFF4-D659B9BBD51A}" type="sibTrans" cxnId="{233AA639-8EC2-4B7A-BBE9-1AB7BA35E7BC}">
      <dgm:prSet/>
      <dgm:spPr/>
      <dgm:t>
        <a:bodyPr/>
        <a:lstStyle/>
        <a:p>
          <a:endParaRPr lang="en-US"/>
        </a:p>
      </dgm:t>
    </dgm:pt>
    <dgm:pt modelId="{AE552AB7-2FE9-4B2B-BF1A-F3CB3AE2647A}">
      <dgm:prSet/>
      <dgm:spPr/>
      <dgm:t>
        <a:bodyPr/>
        <a:lstStyle/>
        <a:p>
          <a:r>
            <a:rPr lang="pl-PL"/>
            <a:t>Opieki i ochrony.</a:t>
          </a:r>
          <a:endParaRPr lang="en-US"/>
        </a:p>
      </dgm:t>
    </dgm:pt>
    <dgm:pt modelId="{D9D83CD8-298A-4CC1-92BB-87373FFC4301}" type="parTrans" cxnId="{ED3EEF58-9F28-435B-8539-A5A8224EB328}">
      <dgm:prSet/>
      <dgm:spPr/>
      <dgm:t>
        <a:bodyPr/>
        <a:lstStyle/>
        <a:p>
          <a:endParaRPr lang="en-US"/>
        </a:p>
      </dgm:t>
    </dgm:pt>
    <dgm:pt modelId="{2DFB2EE6-9BA1-49A6-930E-DF916D970F59}" type="sibTrans" cxnId="{ED3EEF58-9F28-435B-8539-A5A8224EB328}">
      <dgm:prSet/>
      <dgm:spPr/>
      <dgm:t>
        <a:bodyPr/>
        <a:lstStyle/>
        <a:p>
          <a:endParaRPr lang="en-US"/>
        </a:p>
      </dgm:t>
    </dgm:pt>
    <dgm:pt modelId="{72AAF2A1-1874-4FAF-8519-C1430E312705}">
      <dgm:prSet/>
      <dgm:spPr/>
      <dgm:t>
        <a:bodyPr/>
        <a:lstStyle/>
        <a:p>
          <a:r>
            <a:rPr lang="pl-PL"/>
            <a:t>Udziału w podejmowaniu decyzji dotyczących jego zdrowia.</a:t>
          </a:r>
          <a:endParaRPr lang="en-US"/>
        </a:p>
      </dgm:t>
    </dgm:pt>
    <dgm:pt modelId="{4BD4E143-36A6-4A7D-A916-4046E2685480}" type="parTrans" cxnId="{A571709F-C0A2-4712-9C1A-BA041BB6BA30}">
      <dgm:prSet/>
      <dgm:spPr/>
      <dgm:t>
        <a:bodyPr/>
        <a:lstStyle/>
        <a:p>
          <a:endParaRPr lang="en-US"/>
        </a:p>
      </dgm:t>
    </dgm:pt>
    <dgm:pt modelId="{D56F2BF7-28AA-4C2D-9253-C71D6987662C}" type="sibTrans" cxnId="{A571709F-C0A2-4712-9C1A-BA041BB6BA30}">
      <dgm:prSet/>
      <dgm:spPr/>
      <dgm:t>
        <a:bodyPr/>
        <a:lstStyle/>
        <a:p>
          <a:endParaRPr lang="en-US"/>
        </a:p>
      </dgm:t>
    </dgm:pt>
    <dgm:pt modelId="{F0E74939-A634-4C26-A790-1C9ECD34475C}">
      <dgm:prSet/>
      <dgm:spPr/>
      <dgm:t>
        <a:bodyPr/>
        <a:lstStyle/>
        <a:p>
          <a:r>
            <a:rPr lang="pl-PL" b="1"/>
            <a:t>Dodatkowe zasady:</a:t>
          </a:r>
          <a:endParaRPr lang="en-US"/>
        </a:p>
      </dgm:t>
    </dgm:pt>
    <dgm:pt modelId="{11056230-5E4E-487B-9383-5B8EACDB3DFB}" type="parTrans" cxnId="{884D0087-5FD3-4110-871E-0441ACA42463}">
      <dgm:prSet/>
      <dgm:spPr/>
      <dgm:t>
        <a:bodyPr/>
        <a:lstStyle/>
        <a:p>
          <a:endParaRPr lang="en-US"/>
        </a:p>
      </dgm:t>
    </dgm:pt>
    <dgm:pt modelId="{3344858B-0421-468F-BA27-34AD3BAEFACC}" type="sibTrans" cxnId="{884D0087-5FD3-4110-871E-0441ACA42463}">
      <dgm:prSet/>
      <dgm:spPr/>
      <dgm:t>
        <a:bodyPr/>
        <a:lstStyle/>
        <a:p>
          <a:endParaRPr lang="en-US"/>
        </a:p>
      </dgm:t>
    </dgm:pt>
    <dgm:pt modelId="{439C5F1D-35F1-4F46-AEAE-49A538F3C51C}">
      <dgm:prSet/>
      <dgm:spPr/>
      <dgm:t>
        <a:bodyPr/>
        <a:lstStyle/>
        <a:p>
          <a:r>
            <a:rPr lang="pl-PL"/>
            <a:t>Należy unikać:</a:t>
          </a:r>
          <a:endParaRPr lang="en-US"/>
        </a:p>
      </dgm:t>
    </dgm:pt>
    <dgm:pt modelId="{63C7B85E-7F11-43A4-B3F1-5748763B622C}" type="parTrans" cxnId="{F3296768-C49B-4912-98B5-8115E1958663}">
      <dgm:prSet/>
      <dgm:spPr/>
      <dgm:t>
        <a:bodyPr/>
        <a:lstStyle/>
        <a:p>
          <a:endParaRPr lang="en-US"/>
        </a:p>
      </dgm:t>
    </dgm:pt>
    <dgm:pt modelId="{C234030A-543F-4535-B4AD-CB35BD12A598}" type="sibTrans" cxnId="{F3296768-C49B-4912-98B5-8115E1958663}">
      <dgm:prSet/>
      <dgm:spPr/>
      <dgm:t>
        <a:bodyPr/>
        <a:lstStyle/>
        <a:p>
          <a:endParaRPr lang="en-US"/>
        </a:p>
      </dgm:t>
    </dgm:pt>
    <dgm:pt modelId="{7D7ECBA3-439A-40A5-B54B-F46C4093B5EB}">
      <dgm:prSet/>
      <dgm:spPr/>
      <dgm:t>
        <a:bodyPr/>
        <a:lstStyle/>
        <a:p>
          <a:r>
            <a:rPr lang="pl-PL"/>
            <a:t>Okazywania niechęci lub braku szacunku do dziecka.</a:t>
          </a:r>
          <a:endParaRPr lang="en-US"/>
        </a:p>
      </dgm:t>
    </dgm:pt>
    <dgm:pt modelId="{6730020F-FF30-4B59-B922-242740D2892B}" type="parTrans" cxnId="{816F87C0-68ED-4658-AC70-0212181F17DE}">
      <dgm:prSet/>
      <dgm:spPr/>
      <dgm:t>
        <a:bodyPr/>
        <a:lstStyle/>
        <a:p>
          <a:endParaRPr lang="en-US"/>
        </a:p>
      </dgm:t>
    </dgm:pt>
    <dgm:pt modelId="{6034AEC6-41B4-4614-9CAA-8DD738C29727}" type="sibTrans" cxnId="{816F87C0-68ED-4658-AC70-0212181F17DE}">
      <dgm:prSet/>
      <dgm:spPr/>
      <dgm:t>
        <a:bodyPr/>
        <a:lstStyle/>
        <a:p>
          <a:endParaRPr lang="en-US"/>
        </a:p>
      </dgm:t>
    </dgm:pt>
    <dgm:pt modelId="{365B8568-0629-4E7A-97AC-F3B088C10268}">
      <dgm:prSet/>
      <dgm:spPr/>
      <dgm:t>
        <a:bodyPr/>
        <a:lstStyle/>
        <a:p>
          <a:r>
            <a:rPr lang="pl-PL"/>
            <a:t>Stosowania przemocy fizycznej lub psychicznej wobec dziecka.</a:t>
          </a:r>
          <a:endParaRPr lang="en-US"/>
        </a:p>
      </dgm:t>
    </dgm:pt>
    <dgm:pt modelId="{E467793B-E9F3-40C8-B83D-F4124BA28AC0}" type="parTrans" cxnId="{94106D29-D746-40FA-AC04-14200D60B2C4}">
      <dgm:prSet/>
      <dgm:spPr/>
      <dgm:t>
        <a:bodyPr/>
        <a:lstStyle/>
        <a:p>
          <a:endParaRPr lang="en-US"/>
        </a:p>
      </dgm:t>
    </dgm:pt>
    <dgm:pt modelId="{306CC881-B7CE-408B-A595-837C91089EA4}" type="sibTrans" cxnId="{94106D29-D746-40FA-AC04-14200D60B2C4}">
      <dgm:prSet/>
      <dgm:spPr/>
      <dgm:t>
        <a:bodyPr/>
        <a:lstStyle/>
        <a:p>
          <a:endParaRPr lang="en-US"/>
        </a:p>
      </dgm:t>
    </dgm:pt>
    <dgm:pt modelId="{C07F0ADD-37F7-427F-A307-789C706C1E6E}">
      <dgm:prSet/>
      <dgm:spPr/>
      <dgm:t>
        <a:bodyPr/>
        <a:lstStyle/>
        <a:p>
          <a:r>
            <a:rPr lang="pl-PL"/>
            <a:t>Wykorzystywania dziecka do celów prywatnych.</a:t>
          </a:r>
          <a:endParaRPr lang="en-US"/>
        </a:p>
      </dgm:t>
    </dgm:pt>
    <dgm:pt modelId="{E31AAD8C-7692-4379-A562-5F77DF4515E3}" type="parTrans" cxnId="{759DE33F-B8EC-4461-977F-08796F1400AA}">
      <dgm:prSet/>
      <dgm:spPr/>
      <dgm:t>
        <a:bodyPr/>
        <a:lstStyle/>
        <a:p>
          <a:endParaRPr lang="en-US"/>
        </a:p>
      </dgm:t>
    </dgm:pt>
    <dgm:pt modelId="{95181820-4B92-4CDC-B5B1-9799FEE61A03}" type="sibTrans" cxnId="{759DE33F-B8EC-4461-977F-08796F1400AA}">
      <dgm:prSet/>
      <dgm:spPr/>
      <dgm:t>
        <a:bodyPr/>
        <a:lstStyle/>
        <a:p>
          <a:endParaRPr lang="en-US"/>
        </a:p>
      </dgm:t>
    </dgm:pt>
    <dgm:pt modelId="{4EA60B8D-4999-40F4-A14D-B97F989684D7}">
      <dgm:prSet/>
      <dgm:spPr/>
      <dgm:t>
        <a:bodyPr/>
        <a:lstStyle/>
        <a:p>
          <a:r>
            <a:rPr lang="pl-PL" b="1"/>
            <a:t>Pamiętaj:</a:t>
          </a:r>
          <a:endParaRPr lang="en-US"/>
        </a:p>
      </dgm:t>
    </dgm:pt>
    <dgm:pt modelId="{D3103E76-523A-49CC-9BF0-7116A3C5ECB9}" type="parTrans" cxnId="{2A260FA2-10D3-4A08-AFEB-F93F539DBA82}">
      <dgm:prSet/>
      <dgm:spPr/>
      <dgm:t>
        <a:bodyPr/>
        <a:lstStyle/>
        <a:p>
          <a:endParaRPr lang="en-US"/>
        </a:p>
      </dgm:t>
    </dgm:pt>
    <dgm:pt modelId="{7C52361A-24B2-46DD-87C5-73EB9936D97D}" type="sibTrans" cxnId="{2A260FA2-10D3-4A08-AFEB-F93F539DBA82}">
      <dgm:prSet/>
      <dgm:spPr/>
      <dgm:t>
        <a:bodyPr/>
        <a:lstStyle/>
        <a:p>
          <a:endParaRPr lang="en-US"/>
        </a:p>
      </dgm:t>
    </dgm:pt>
    <dgm:pt modelId="{C0772E39-DFB7-4899-8568-C4014B809D61}">
      <dgm:prSet/>
      <dgm:spPr/>
      <dgm:t>
        <a:bodyPr/>
        <a:lstStyle/>
        <a:p>
          <a:r>
            <a:rPr lang="pl-PL"/>
            <a:t>Najważniejsze jest dobro dziecka.</a:t>
          </a:r>
          <a:endParaRPr lang="en-US"/>
        </a:p>
      </dgm:t>
    </dgm:pt>
    <dgm:pt modelId="{F7F6AD74-4097-4AD8-8619-841973ABD467}" type="parTrans" cxnId="{790C7FA2-6A2B-4B13-B68C-87C064295C18}">
      <dgm:prSet/>
      <dgm:spPr/>
      <dgm:t>
        <a:bodyPr/>
        <a:lstStyle/>
        <a:p>
          <a:endParaRPr lang="en-US"/>
        </a:p>
      </dgm:t>
    </dgm:pt>
    <dgm:pt modelId="{0F3FCDF1-6136-43F5-BDB4-BD752FD93693}" type="sibTrans" cxnId="{790C7FA2-6A2B-4B13-B68C-87C064295C18}">
      <dgm:prSet/>
      <dgm:spPr/>
      <dgm:t>
        <a:bodyPr/>
        <a:lstStyle/>
        <a:p>
          <a:endParaRPr lang="en-US"/>
        </a:p>
      </dgm:t>
    </dgm:pt>
    <dgm:pt modelId="{32084EB5-E6A2-450B-9136-7CDA8595ACE0}">
      <dgm:prSet/>
      <dgm:spPr/>
      <dgm:t>
        <a:bodyPr/>
        <a:lstStyle/>
        <a:p>
          <a:r>
            <a:rPr lang="pl-PL"/>
            <a:t>Należy zawsze zachować ostrożność podczas budowania relacji z dzieckiem.</a:t>
          </a:r>
          <a:endParaRPr lang="en-US"/>
        </a:p>
      </dgm:t>
    </dgm:pt>
    <dgm:pt modelId="{02A09218-2F7B-43D9-AB50-D406DEBE08D6}" type="parTrans" cxnId="{DDC0CE48-ED9B-401A-872F-20FCE2E3136C}">
      <dgm:prSet/>
      <dgm:spPr/>
      <dgm:t>
        <a:bodyPr/>
        <a:lstStyle/>
        <a:p>
          <a:endParaRPr lang="en-US"/>
        </a:p>
      </dgm:t>
    </dgm:pt>
    <dgm:pt modelId="{EEF0B7D7-E253-4ED9-8822-E6A0C265F952}" type="sibTrans" cxnId="{DDC0CE48-ED9B-401A-872F-20FCE2E3136C}">
      <dgm:prSet/>
      <dgm:spPr/>
      <dgm:t>
        <a:bodyPr/>
        <a:lstStyle/>
        <a:p>
          <a:endParaRPr lang="en-US"/>
        </a:p>
      </dgm:t>
    </dgm:pt>
    <dgm:pt modelId="{1BFBD43D-24D9-45BC-ABD5-94ECE9DA6223}">
      <dgm:prSet/>
      <dgm:spPr/>
      <dgm:t>
        <a:bodyPr/>
        <a:lstStyle/>
        <a:p>
          <a:r>
            <a:rPr lang="pl-PL"/>
            <a:t>W przypadku podejrzenia krzywdzenia dziecka należy natychmiast reagować.</a:t>
          </a:r>
          <a:endParaRPr lang="en-US"/>
        </a:p>
      </dgm:t>
    </dgm:pt>
    <dgm:pt modelId="{3988FEB6-6FD5-46E1-94B8-092D5921F913}" type="parTrans" cxnId="{96D21F2B-C3B0-4AB5-80E0-74C06B69074C}">
      <dgm:prSet/>
      <dgm:spPr/>
      <dgm:t>
        <a:bodyPr/>
        <a:lstStyle/>
        <a:p>
          <a:endParaRPr lang="en-US"/>
        </a:p>
      </dgm:t>
    </dgm:pt>
    <dgm:pt modelId="{440FE775-6384-40C9-B93F-511A40BF7244}" type="sibTrans" cxnId="{96D21F2B-C3B0-4AB5-80E0-74C06B69074C}">
      <dgm:prSet/>
      <dgm:spPr/>
      <dgm:t>
        <a:bodyPr/>
        <a:lstStyle/>
        <a:p>
          <a:endParaRPr lang="en-US"/>
        </a:p>
      </dgm:t>
    </dgm:pt>
    <dgm:pt modelId="{402C70C1-D14A-4DFA-9F62-F08869E4A874}" type="pres">
      <dgm:prSet presAssocID="{A39872D7-B41C-4864-B33A-2A754E33A7E5}" presName="Name0" presStyleCnt="0">
        <dgm:presLayoutVars>
          <dgm:dir/>
          <dgm:animLvl val="lvl"/>
          <dgm:resizeHandles val="exact"/>
        </dgm:presLayoutVars>
      </dgm:prSet>
      <dgm:spPr/>
    </dgm:pt>
    <dgm:pt modelId="{4D436D82-D06D-4CB7-8B66-BB7669BB689B}" type="pres">
      <dgm:prSet presAssocID="{1B21126C-1097-414F-B3B3-3D2F3923BA20}" presName="linNode" presStyleCnt="0"/>
      <dgm:spPr/>
    </dgm:pt>
    <dgm:pt modelId="{2D6301DB-21AD-4E82-9A40-F11785F1E998}" type="pres">
      <dgm:prSet presAssocID="{1B21126C-1097-414F-B3B3-3D2F3923BA2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72CD4D6-8D4A-46FD-A420-1272D8AB8300}" type="pres">
      <dgm:prSet presAssocID="{1B21126C-1097-414F-B3B3-3D2F3923BA20}" presName="descendantText" presStyleLbl="alignAccFollowNode1" presStyleIdx="0" presStyleCnt="4">
        <dgm:presLayoutVars>
          <dgm:bulletEnabled val="1"/>
        </dgm:presLayoutVars>
      </dgm:prSet>
      <dgm:spPr/>
    </dgm:pt>
    <dgm:pt modelId="{D85519E7-9443-4077-A0E6-AA4A51D5BC98}" type="pres">
      <dgm:prSet presAssocID="{A136AA99-6DFF-4289-880F-1733EA79C055}" presName="sp" presStyleCnt="0"/>
      <dgm:spPr/>
    </dgm:pt>
    <dgm:pt modelId="{0F23CA1A-0695-4AB4-920B-AF8144491CE5}" type="pres">
      <dgm:prSet presAssocID="{8A051A41-EDAA-4598-BE3B-3E3DD60601BC}" presName="linNode" presStyleCnt="0"/>
      <dgm:spPr/>
    </dgm:pt>
    <dgm:pt modelId="{EDF9F274-B1E3-4004-A4D7-2395FF91C7C5}" type="pres">
      <dgm:prSet presAssocID="{8A051A41-EDAA-4598-BE3B-3E3DD60601B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25B0BE6-8D83-492B-8987-0270B8300DE3}" type="pres">
      <dgm:prSet presAssocID="{8A051A41-EDAA-4598-BE3B-3E3DD60601BC}" presName="descendantText" presStyleLbl="alignAccFollowNode1" presStyleIdx="1" presStyleCnt="4">
        <dgm:presLayoutVars>
          <dgm:bulletEnabled val="1"/>
        </dgm:presLayoutVars>
      </dgm:prSet>
      <dgm:spPr/>
    </dgm:pt>
    <dgm:pt modelId="{733E627D-2DF1-447F-B7BE-4E96F0AB7314}" type="pres">
      <dgm:prSet presAssocID="{5ABEF3F8-4F06-4CC2-949D-71C92F0BB810}" presName="sp" presStyleCnt="0"/>
      <dgm:spPr/>
    </dgm:pt>
    <dgm:pt modelId="{930AFD8E-D9FB-4DC4-A559-6AFAAC2F1CEB}" type="pres">
      <dgm:prSet presAssocID="{F0E74939-A634-4C26-A790-1C9ECD34475C}" presName="linNode" presStyleCnt="0"/>
      <dgm:spPr/>
    </dgm:pt>
    <dgm:pt modelId="{6BD08403-271F-411B-B1D5-C86924408EBA}" type="pres">
      <dgm:prSet presAssocID="{F0E74939-A634-4C26-A790-1C9ECD34475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26993C5-CCC7-4A8F-A62B-D304BF55FACA}" type="pres">
      <dgm:prSet presAssocID="{F0E74939-A634-4C26-A790-1C9ECD34475C}" presName="descendantText" presStyleLbl="alignAccFollowNode1" presStyleIdx="2" presStyleCnt="4">
        <dgm:presLayoutVars>
          <dgm:bulletEnabled val="1"/>
        </dgm:presLayoutVars>
      </dgm:prSet>
      <dgm:spPr/>
    </dgm:pt>
    <dgm:pt modelId="{4C496489-7921-40B0-B7DC-47A02C142A24}" type="pres">
      <dgm:prSet presAssocID="{3344858B-0421-468F-BA27-34AD3BAEFACC}" presName="sp" presStyleCnt="0"/>
      <dgm:spPr/>
    </dgm:pt>
    <dgm:pt modelId="{0161BDDD-219D-4E9E-991E-AFD8027BD559}" type="pres">
      <dgm:prSet presAssocID="{4EA60B8D-4999-40F4-A14D-B97F989684D7}" presName="linNode" presStyleCnt="0"/>
      <dgm:spPr/>
    </dgm:pt>
    <dgm:pt modelId="{0098E674-004F-4DD6-8189-9F3BDE3350B9}" type="pres">
      <dgm:prSet presAssocID="{4EA60B8D-4999-40F4-A14D-B97F989684D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A821418-E3BA-4523-A54F-4A2E064BA79F}" type="pres">
      <dgm:prSet presAssocID="{4EA60B8D-4999-40F4-A14D-B97F989684D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C2F4201-1CBF-4405-8CB2-6B110F3E25BD}" type="presOf" srcId="{439C5F1D-35F1-4F46-AEAE-49A538F3C51C}" destId="{B26993C5-CCC7-4A8F-A62B-D304BF55FACA}" srcOrd="0" destOrd="0" presId="urn:microsoft.com/office/officeart/2005/8/layout/vList5"/>
    <dgm:cxn modelId="{4C3B000C-CBCE-4FF4-B5E6-E509C03E5FE6}" type="presOf" srcId="{55820285-363D-4505-90FC-8267717A3630}" destId="{272CD4D6-8D4A-46FD-A420-1272D8AB8300}" srcOrd="0" destOrd="2" presId="urn:microsoft.com/office/officeart/2005/8/layout/vList5"/>
    <dgm:cxn modelId="{F46BCB12-5E1E-462C-AB6C-4A92C27D4091}" type="presOf" srcId="{9E0ED93C-5CEE-4DFF-9CA8-DDA390A6F7F5}" destId="{272CD4D6-8D4A-46FD-A420-1272D8AB8300}" srcOrd="0" destOrd="1" presId="urn:microsoft.com/office/officeart/2005/8/layout/vList5"/>
    <dgm:cxn modelId="{6972461E-9286-4ABF-87D6-F5A22B074F84}" type="presOf" srcId="{72AAF2A1-1874-4FAF-8519-C1430E312705}" destId="{E25B0BE6-8D83-492B-8987-0270B8300DE3}" srcOrd="0" destOrd="4" presId="urn:microsoft.com/office/officeart/2005/8/layout/vList5"/>
    <dgm:cxn modelId="{5BB8A822-843A-4966-A3EE-FA6E621F59FF}" srcId="{1B21126C-1097-414F-B3B3-3D2F3923BA20}" destId="{9E0ED93C-5CEE-4DFF-9CA8-DDA390A6F7F5}" srcOrd="1" destOrd="0" parTransId="{A215994C-4864-48FC-9AF2-59130507BF86}" sibTransId="{AD59D6DF-B35E-42BC-BFAB-B41A84FFDC6A}"/>
    <dgm:cxn modelId="{8BBCB725-05E8-49A4-8D36-BCCCDEA7D6CD}" type="presOf" srcId="{A39872D7-B41C-4864-B33A-2A754E33A7E5}" destId="{402C70C1-D14A-4DFA-9F62-F08869E4A874}" srcOrd="0" destOrd="0" presId="urn:microsoft.com/office/officeart/2005/8/layout/vList5"/>
    <dgm:cxn modelId="{94106D29-D746-40FA-AC04-14200D60B2C4}" srcId="{439C5F1D-35F1-4F46-AEAE-49A538F3C51C}" destId="{365B8568-0629-4E7A-97AC-F3B088C10268}" srcOrd="1" destOrd="0" parTransId="{E467793B-E9F3-40C8-B83D-F4124BA28AC0}" sibTransId="{306CC881-B7CE-408B-A595-837C91089EA4}"/>
    <dgm:cxn modelId="{96D21F2B-C3B0-4AB5-80E0-74C06B69074C}" srcId="{4EA60B8D-4999-40F4-A14D-B97F989684D7}" destId="{1BFBD43D-24D9-45BC-ABD5-94ECE9DA6223}" srcOrd="2" destOrd="0" parTransId="{3988FEB6-6FD5-46E1-94B8-092D5921F913}" sibTransId="{440FE775-6384-40C9-B93F-511A40BF7244}"/>
    <dgm:cxn modelId="{33D04833-CE82-43C8-9C0F-B3BAA3E335C6}" type="presOf" srcId="{F828477C-9A58-4DA7-9A63-9019C78BCBE4}" destId="{272CD4D6-8D4A-46FD-A420-1272D8AB8300}" srcOrd="0" destOrd="0" presId="urn:microsoft.com/office/officeart/2005/8/layout/vList5"/>
    <dgm:cxn modelId="{5EB22537-32A8-4D13-A274-C783B81DC0BC}" type="presOf" srcId="{F171E07F-AA03-4086-B096-5FAEFE9586B9}" destId="{E25B0BE6-8D83-492B-8987-0270B8300DE3}" srcOrd="0" destOrd="1" presId="urn:microsoft.com/office/officeart/2005/8/layout/vList5"/>
    <dgm:cxn modelId="{233AA639-8EC2-4B7A-BBE9-1AB7BA35E7BC}" srcId="{342CBA4E-12BC-4757-BCAC-EC64DEBF059C}" destId="{F03A7218-2B58-40B3-8D5C-587BD26EDE20}" srcOrd="1" destOrd="0" parTransId="{292F9B74-0E5E-4283-B53D-D38DD0164318}" sibTransId="{08C0B21F-E8A8-48D7-BFF4-D659B9BBD51A}"/>
    <dgm:cxn modelId="{C9344E3C-5BDD-41A3-88EE-688C5071852C}" srcId="{1B21126C-1097-414F-B3B3-3D2F3923BA20}" destId="{55820285-363D-4505-90FC-8267717A3630}" srcOrd="2" destOrd="0" parTransId="{C0A45F4F-C643-4930-AE32-D23F2A40E78C}" sibTransId="{DFA73482-FAE9-4008-965D-6AF877FBA819}"/>
    <dgm:cxn modelId="{737EFB3E-BE24-4F0F-A851-7E6DCF392CA9}" type="presOf" srcId="{C07F0ADD-37F7-427F-A307-789C706C1E6E}" destId="{B26993C5-CCC7-4A8F-A62B-D304BF55FACA}" srcOrd="0" destOrd="3" presId="urn:microsoft.com/office/officeart/2005/8/layout/vList5"/>
    <dgm:cxn modelId="{759DE33F-B8EC-4461-977F-08796F1400AA}" srcId="{439C5F1D-35F1-4F46-AEAE-49A538F3C51C}" destId="{C07F0ADD-37F7-427F-A307-789C706C1E6E}" srcOrd="2" destOrd="0" parTransId="{E31AAD8C-7692-4379-A562-5F77DF4515E3}" sibTransId="{95181820-4B92-4CDC-B5B1-9799FEE61A03}"/>
    <dgm:cxn modelId="{E35C6F5B-E808-4886-8E7D-08082F902E40}" type="presOf" srcId="{AE552AB7-2FE9-4B2B-BF1A-F3CB3AE2647A}" destId="{E25B0BE6-8D83-492B-8987-0270B8300DE3}" srcOrd="0" destOrd="3" presId="urn:microsoft.com/office/officeart/2005/8/layout/vList5"/>
    <dgm:cxn modelId="{4D3A835D-8385-44B1-B781-CA27FCC3909F}" srcId="{A39872D7-B41C-4864-B33A-2A754E33A7E5}" destId="{8A051A41-EDAA-4598-BE3B-3E3DD60601BC}" srcOrd="1" destOrd="0" parTransId="{C686AD63-3F1D-4321-AA0E-770ADD589682}" sibTransId="{5ABEF3F8-4F06-4CC2-949D-71C92F0BB810}"/>
    <dgm:cxn modelId="{8ED04164-6B5C-4F1C-9E98-73B567C72E3E}" type="presOf" srcId="{1BFBD43D-24D9-45BC-ABD5-94ECE9DA6223}" destId="{9A821418-E3BA-4523-A54F-4A2E064BA79F}" srcOrd="0" destOrd="2" presId="urn:microsoft.com/office/officeart/2005/8/layout/vList5"/>
    <dgm:cxn modelId="{F3296768-C49B-4912-98B5-8115E1958663}" srcId="{F0E74939-A634-4C26-A790-1C9ECD34475C}" destId="{439C5F1D-35F1-4F46-AEAE-49A538F3C51C}" srcOrd="0" destOrd="0" parTransId="{63C7B85E-7F11-43A4-B3F1-5748763B622C}" sibTransId="{C234030A-543F-4535-B4AD-CB35BD12A598}"/>
    <dgm:cxn modelId="{DDC0CE48-ED9B-401A-872F-20FCE2E3136C}" srcId="{4EA60B8D-4999-40F4-A14D-B97F989684D7}" destId="{32084EB5-E6A2-450B-9136-7CDA8595ACE0}" srcOrd="1" destOrd="0" parTransId="{02A09218-2F7B-43D9-AB50-D406DEBE08D6}" sibTransId="{EEF0B7D7-E253-4ED9-8822-E6A0C265F952}"/>
    <dgm:cxn modelId="{BA25AC4C-1D68-4FB5-9675-F89DFF65D920}" type="presOf" srcId="{8A051A41-EDAA-4598-BE3B-3E3DD60601BC}" destId="{EDF9F274-B1E3-4004-A4D7-2395FF91C7C5}" srcOrd="0" destOrd="0" presId="urn:microsoft.com/office/officeart/2005/8/layout/vList5"/>
    <dgm:cxn modelId="{F456C04E-0BA2-48E8-99AB-89DE1A656BC4}" type="presOf" srcId="{342CBA4E-12BC-4757-BCAC-EC64DEBF059C}" destId="{E25B0BE6-8D83-492B-8987-0270B8300DE3}" srcOrd="0" destOrd="0" presId="urn:microsoft.com/office/officeart/2005/8/layout/vList5"/>
    <dgm:cxn modelId="{5D8F0F50-8AE0-4E45-A263-3C48C3BA3363}" srcId="{342CBA4E-12BC-4757-BCAC-EC64DEBF059C}" destId="{F171E07F-AA03-4086-B096-5FAEFE9586B9}" srcOrd="0" destOrd="0" parTransId="{97E43D55-9D90-4FC6-AA52-413541F0444F}" sibTransId="{84D5EAA1-0F31-4A68-A72E-2D0EE00274B6}"/>
    <dgm:cxn modelId="{92EDE254-1C1E-4A3C-A7E6-646E10844D23}" type="presOf" srcId="{365B8568-0629-4E7A-97AC-F3B088C10268}" destId="{B26993C5-CCC7-4A8F-A62B-D304BF55FACA}" srcOrd="0" destOrd="2" presId="urn:microsoft.com/office/officeart/2005/8/layout/vList5"/>
    <dgm:cxn modelId="{ED3EEF58-9F28-435B-8539-A5A8224EB328}" srcId="{342CBA4E-12BC-4757-BCAC-EC64DEBF059C}" destId="{AE552AB7-2FE9-4B2B-BF1A-F3CB3AE2647A}" srcOrd="2" destOrd="0" parTransId="{D9D83CD8-298A-4CC1-92BB-87373FFC4301}" sibTransId="{2DFB2EE6-9BA1-49A6-930E-DF916D970F59}"/>
    <dgm:cxn modelId="{41368181-D656-4020-83B8-D16846884217}" type="presOf" srcId="{7D7ECBA3-439A-40A5-B54B-F46C4093B5EB}" destId="{B26993C5-CCC7-4A8F-A62B-D304BF55FACA}" srcOrd="0" destOrd="1" presId="urn:microsoft.com/office/officeart/2005/8/layout/vList5"/>
    <dgm:cxn modelId="{372A6084-197D-4106-9C7F-4B886F042528}" type="presOf" srcId="{F0E74939-A634-4C26-A790-1C9ECD34475C}" destId="{6BD08403-271F-411B-B1D5-C86924408EBA}" srcOrd="0" destOrd="0" presId="urn:microsoft.com/office/officeart/2005/8/layout/vList5"/>
    <dgm:cxn modelId="{884D0087-5FD3-4110-871E-0441ACA42463}" srcId="{A39872D7-B41C-4864-B33A-2A754E33A7E5}" destId="{F0E74939-A634-4C26-A790-1C9ECD34475C}" srcOrd="2" destOrd="0" parTransId="{11056230-5E4E-487B-9383-5B8EACDB3DFB}" sibTransId="{3344858B-0421-468F-BA27-34AD3BAEFACC}"/>
    <dgm:cxn modelId="{484E9E91-3A79-42EC-A3CA-6BF5EF4A5AAD}" type="presOf" srcId="{F03A7218-2B58-40B3-8D5C-587BD26EDE20}" destId="{E25B0BE6-8D83-492B-8987-0270B8300DE3}" srcOrd="0" destOrd="2" presId="urn:microsoft.com/office/officeart/2005/8/layout/vList5"/>
    <dgm:cxn modelId="{A1F1049E-E4D7-41D6-8A15-86A4F21C4F3F}" type="presOf" srcId="{4EA60B8D-4999-40F4-A14D-B97F989684D7}" destId="{0098E674-004F-4DD6-8189-9F3BDE3350B9}" srcOrd="0" destOrd="0" presId="urn:microsoft.com/office/officeart/2005/8/layout/vList5"/>
    <dgm:cxn modelId="{A571709F-C0A2-4712-9C1A-BA041BB6BA30}" srcId="{342CBA4E-12BC-4757-BCAC-EC64DEBF059C}" destId="{72AAF2A1-1874-4FAF-8519-C1430E312705}" srcOrd="3" destOrd="0" parTransId="{4BD4E143-36A6-4A7D-A916-4046E2685480}" sibTransId="{D56F2BF7-28AA-4C2D-9253-C71D6987662C}"/>
    <dgm:cxn modelId="{2A260FA2-10D3-4A08-AFEB-F93F539DBA82}" srcId="{A39872D7-B41C-4864-B33A-2A754E33A7E5}" destId="{4EA60B8D-4999-40F4-A14D-B97F989684D7}" srcOrd="3" destOrd="0" parTransId="{D3103E76-523A-49CC-9BF0-7116A3C5ECB9}" sibTransId="{7C52361A-24B2-46DD-87C5-73EB9936D97D}"/>
    <dgm:cxn modelId="{790C7FA2-6A2B-4B13-B68C-87C064295C18}" srcId="{4EA60B8D-4999-40F4-A14D-B97F989684D7}" destId="{C0772E39-DFB7-4899-8568-C4014B809D61}" srcOrd="0" destOrd="0" parTransId="{F7F6AD74-4097-4AD8-8619-841973ABD467}" sibTransId="{0F3FCDF1-6136-43F5-BDB4-BD752FD93693}"/>
    <dgm:cxn modelId="{988115AA-6C22-425C-B01B-EB2F6C9D4316}" srcId="{1B21126C-1097-414F-B3B3-3D2F3923BA20}" destId="{F828477C-9A58-4DA7-9A63-9019C78BCBE4}" srcOrd="0" destOrd="0" parTransId="{5365CCCA-2BA4-4E81-A1CE-8B869786C9A5}" sibTransId="{E7D2212A-F362-44E0-90C8-7551AD146DC0}"/>
    <dgm:cxn modelId="{85B2C1B8-F7A0-441C-9888-A58826213BB7}" type="presOf" srcId="{32084EB5-E6A2-450B-9136-7CDA8595ACE0}" destId="{9A821418-E3BA-4523-A54F-4A2E064BA79F}" srcOrd="0" destOrd="1" presId="urn:microsoft.com/office/officeart/2005/8/layout/vList5"/>
    <dgm:cxn modelId="{816F87C0-68ED-4658-AC70-0212181F17DE}" srcId="{439C5F1D-35F1-4F46-AEAE-49A538F3C51C}" destId="{7D7ECBA3-439A-40A5-B54B-F46C4093B5EB}" srcOrd="0" destOrd="0" parTransId="{6730020F-FF30-4B59-B922-242740D2892B}" sibTransId="{6034AEC6-41B4-4614-9CAA-8DD738C29727}"/>
    <dgm:cxn modelId="{52480DC3-0748-42E3-BA48-6C685F56BE5A}" srcId="{A39872D7-B41C-4864-B33A-2A754E33A7E5}" destId="{1B21126C-1097-414F-B3B3-3D2F3923BA20}" srcOrd="0" destOrd="0" parTransId="{A2E66FB1-8087-459F-98BF-5DC73BA2A4BC}" sibTransId="{A136AA99-6DFF-4289-880F-1733EA79C055}"/>
    <dgm:cxn modelId="{6E2770D5-D854-4497-89F5-275F2A1CD435}" type="presOf" srcId="{1B21126C-1097-414F-B3B3-3D2F3923BA20}" destId="{2D6301DB-21AD-4E82-9A40-F11785F1E998}" srcOrd="0" destOrd="0" presId="urn:microsoft.com/office/officeart/2005/8/layout/vList5"/>
    <dgm:cxn modelId="{D068C0E0-7A9E-4332-901E-B8D89E53D670}" type="presOf" srcId="{C0772E39-DFB7-4899-8568-C4014B809D61}" destId="{9A821418-E3BA-4523-A54F-4A2E064BA79F}" srcOrd="0" destOrd="0" presId="urn:microsoft.com/office/officeart/2005/8/layout/vList5"/>
    <dgm:cxn modelId="{FA2982F2-F388-47E6-B76D-3FB3247663F5}" srcId="{8A051A41-EDAA-4598-BE3B-3E3DD60601BC}" destId="{342CBA4E-12BC-4757-BCAC-EC64DEBF059C}" srcOrd="0" destOrd="0" parTransId="{CEBC1B46-18EB-43AE-BFBC-29C78FD64DDD}" sibTransId="{44B81676-A664-4058-BDEC-E77C16E8E2C0}"/>
    <dgm:cxn modelId="{A34CE0A5-1F7B-4492-A5F0-506004E565AB}" type="presParOf" srcId="{402C70C1-D14A-4DFA-9F62-F08869E4A874}" destId="{4D436D82-D06D-4CB7-8B66-BB7669BB689B}" srcOrd="0" destOrd="0" presId="urn:microsoft.com/office/officeart/2005/8/layout/vList5"/>
    <dgm:cxn modelId="{54368514-CF78-4EC4-A6B5-1AB2B68FBF78}" type="presParOf" srcId="{4D436D82-D06D-4CB7-8B66-BB7669BB689B}" destId="{2D6301DB-21AD-4E82-9A40-F11785F1E998}" srcOrd="0" destOrd="0" presId="urn:microsoft.com/office/officeart/2005/8/layout/vList5"/>
    <dgm:cxn modelId="{45F18562-B5BC-4D42-9F7B-6B42FC2C1F5D}" type="presParOf" srcId="{4D436D82-D06D-4CB7-8B66-BB7669BB689B}" destId="{272CD4D6-8D4A-46FD-A420-1272D8AB8300}" srcOrd="1" destOrd="0" presId="urn:microsoft.com/office/officeart/2005/8/layout/vList5"/>
    <dgm:cxn modelId="{B1A17D05-7A12-41DB-835E-A5F7C22A835C}" type="presParOf" srcId="{402C70C1-D14A-4DFA-9F62-F08869E4A874}" destId="{D85519E7-9443-4077-A0E6-AA4A51D5BC98}" srcOrd="1" destOrd="0" presId="urn:microsoft.com/office/officeart/2005/8/layout/vList5"/>
    <dgm:cxn modelId="{BC8B2EA1-7B5B-45AD-AFB6-00E545BDD4F4}" type="presParOf" srcId="{402C70C1-D14A-4DFA-9F62-F08869E4A874}" destId="{0F23CA1A-0695-4AB4-920B-AF8144491CE5}" srcOrd="2" destOrd="0" presId="urn:microsoft.com/office/officeart/2005/8/layout/vList5"/>
    <dgm:cxn modelId="{092B407A-0FF9-4D3F-AABE-5DAD11B0B13F}" type="presParOf" srcId="{0F23CA1A-0695-4AB4-920B-AF8144491CE5}" destId="{EDF9F274-B1E3-4004-A4D7-2395FF91C7C5}" srcOrd="0" destOrd="0" presId="urn:microsoft.com/office/officeart/2005/8/layout/vList5"/>
    <dgm:cxn modelId="{D2D5C13E-7CC7-4AFD-B680-0233ADF5FABE}" type="presParOf" srcId="{0F23CA1A-0695-4AB4-920B-AF8144491CE5}" destId="{E25B0BE6-8D83-492B-8987-0270B8300DE3}" srcOrd="1" destOrd="0" presId="urn:microsoft.com/office/officeart/2005/8/layout/vList5"/>
    <dgm:cxn modelId="{B587BF9F-B4BB-4480-B49D-1928A2C72C71}" type="presParOf" srcId="{402C70C1-D14A-4DFA-9F62-F08869E4A874}" destId="{733E627D-2DF1-447F-B7BE-4E96F0AB7314}" srcOrd="3" destOrd="0" presId="urn:microsoft.com/office/officeart/2005/8/layout/vList5"/>
    <dgm:cxn modelId="{D958C8CC-FC5A-4685-8559-4A9DB79FF733}" type="presParOf" srcId="{402C70C1-D14A-4DFA-9F62-F08869E4A874}" destId="{930AFD8E-D9FB-4DC4-A559-6AFAAC2F1CEB}" srcOrd="4" destOrd="0" presId="urn:microsoft.com/office/officeart/2005/8/layout/vList5"/>
    <dgm:cxn modelId="{B388649D-4A03-45E9-A7A9-F1F9327D57F7}" type="presParOf" srcId="{930AFD8E-D9FB-4DC4-A559-6AFAAC2F1CEB}" destId="{6BD08403-271F-411B-B1D5-C86924408EBA}" srcOrd="0" destOrd="0" presId="urn:microsoft.com/office/officeart/2005/8/layout/vList5"/>
    <dgm:cxn modelId="{C9ADB41B-F9A6-4C5B-BBD3-986553DEB0C6}" type="presParOf" srcId="{930AFD8E-D9FB-4DC4-A559-6AFAAC2F1CEB}" destId="{B26993C5-CCC7-4A8F-A62B-D304BF55FACA}" srcOrd="1" destOrd="0" presId="urn:microsoft.com/office/officeart/2005/8/layout/vList5"/>
    <dgm:cxn modelId="{873BA67D-F5C8-48C5-BE5C-B4EFC851B1F6}" type="presParOf" srcId="{402C70C1-D14A-4DFA-9F62-F08869E4A874}" destId="{4C496489-7921-40B0-B7DC-47A02C142A24}" srcOrd="5" destOrd="0" presId="urn:microsoft.com/office/officeart/2005/8/layout/vList5"/>
    <dgm:cxn modelId="{CDEE52BE-D47B-4CA3-B368-0BD9896385B6}" type="presParOf" srcId="{402C70C1-D14A-4DFA-9F62-F08869E4A874}" destId="{0161BDDD-219D-4E9E-991E-AFD8027BD559}" srcOrd="6" destOrd="0" presId="urn:microsoft.com/office/officeart/2005/8/layout/vList5"/>
    <dgm:cxn modelId="{8371363D-C8FF-41B9-83F4-837CE0F22781}" type="presParOf" srcId="{0161BDDD-219D-4E9E-991E-AFD8027BD559}" destId="{0098E674-004F-4DD6-8189-9F3BDE3350B9}" srcOrd="0" destOrd="0" presId="urn:microsoft.com/office/officeart/2005/8/layout/vList5"/>
    <dgm:cxn modelId="{98F10AA8-C6A3-4AE7-AD68-2522FF5795DA}" type="presParOf" srcId="{0161BDDD-219D-4E9E-991E-AFD8027BD559}" destId="{9A821418-E3BA-4523-A54F-4A2E064BA7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A964C1-657D-435F-B49B-0AA9B37C1EF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59039F7-47D5-4688-A0D0-EDA8EF883D3F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dostęp do treści niezgodnych z celami wychowania i edukacji (narkotyki, przemoc, pornografia, hazard),</a:t>
          </a:r>
          <a:endParaRPr lang="en-US"/>
        </a:p>
      </dgm:t>
    </dgm:pt>
    <dgm:pt modelId="{FD04AD97-1D02-4384-A017-60881759BDAA}" type="parTrans" cxnId="{171D03E1-3D71-466C-B6F7-739259E1375D}">
      <dgm:prSet/>
      <dgm:spPr/>
      <dgm:t>
        <a:bodyPr/>
        <a:lstStyle/>
        <a:p>
          <a:endParaRPr lang="en-US"/>
        </a:p>
      </dgm:t>
    </dgm:pt>
    <dgm:pt modelId="{CB3AAEB1-6218-488C-A301-B3A8F6E19882}" type="sibTrans" cxnId="{171D03E1-3D71-466C-B6F7-739259E1375D}">
      <dgm:prSet/>
      <dgm:spPr/>
      <dgm:t>
        <a:bodyPr/>
        <a:lstStyle/>
        <a:p>
          <a:endParaRPr lang="en-US"/>
        </a:p>
      </dgm:t>
    </dgm:pt>
    <dgm:pt modelId="{7F921BD5-C802-4294-B51F-E6DCB5589A09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działalność innych użytkowników zagrażająca dobru dziecka,</a:t>
          </a:r>
          <a:endParaRPr lang="en-US"/>
        </a:p>
      </dgm:t>
    </dgm:pt>
    <dgm:pt modelId="{4468D74D-FFE3-4724-A3EF-6F4E86501A61}" type="parTrans" cxnId="{A9CC26D4-BB5B-4163-9296-B7FEE5BE1E18}">
      <dgm:prSet/>
      <dgm:spPr/>
      <dgm:t>
        <a:bodyPr/>
        <a:lstStyle/>
        <a:p>
          <a:endParaRPr lang="en-US"/>
        </a:p>
      </dgm:t>
    </dgm:pt>
    <dgm:pt modelId="{51DEE78A-09E2-4EC6-96E6-17BA383343C9}" type="sibTrans" cxnId="{A9CC26D4-BB5B-4163-9296-B7FEE5BE1E18}">
      <dgm:prSet/>
      <dgm:spPr/>
      <dgm:t>
        <a:bodyPr/>
        <a:lstStyle/>
        <a:p>
          <a:endParaRPr lang="en-US"/>
        </a:p>
      </dgm:t>
    </dgm:pt>
    <dgm:pt modelId="{48418B65-B84E-47DF-8714-1116427A3006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oprogramowanie umożliwiające śledzenie i pozyskanie danych osobowych użytkowników sieci Centrum.</a:t>
          </a:r>
          <a:endParaRPr lang="en-US"/>
        </a:p>
      </dgm:t>
    </dgm:pt>
    <dgm:pt modelId="{4085114A-17EB-4F86-81CA-A60C02DC97E5}" type="parTrans" cxnId="{FD8027E1-6ECA-42FD-8591-F7C1BEC3466A}">
      <dgm:prSet/>
      <dgm:spPr/>
      <dgm:t>
        <a:bodyPr/>
        <a:lstStyle/>
        <a:p>
          <a:endParaRPr lang="en-US"/>
        </a:p>
      </dgm:t>
    </dgm:pt>
    <dgm:pt modelId="{DDFB714E-03B0-412F-A128-D4AC8FAF8388}" type="sibTrans" cxnId="{FD8027E1-6ECA-42FD-8591-F7C1BEC3466A}">
      <dgm:prSet/>
      <dgm:spPr/>
      <dgm:t>
        <a:bodyPr/>
        <a:lstStyle/>
        <a:p>
          <a:endParaRPr lang="en-US"/>
        </a:p>
      </dgm:t>
    </dgm:pt>
    <dgm:pt modelId="{14BD9E59-90C2-4ADC-BE5F-0C8B63CD28F1}" type="pres">
      <dgm:prSet presAssocID="{CBA964C1-657D-435F-B49B-0AA9B37C1EFB}" presName="root" presStyleCnt="0">
        <dgm:presLayoutVars>
          <dgm:dir/>
          <dgm:resizeHandles val="exact"/>
        </dgm:presLayoutVars>
      </dgm:prSet>
      <dgm:spPr/>
    </dgm:pt>
    <dgm:pt modelId="{6BF92CBC-EDBB-40F5-A50E-BDCE15B822D1}" type="pres">
      <dgm:prSet presAssocID="{A59039F7-47D5-4688-A0D0-EDA8EF883D3F}" presName="compNode" presStyleCnt="0"/>
      <dgm:spPr/>
    </dgm:pt>
    <dgm:pt modelId="{7D346123-4C77-40AF-A9D4-E19DFBADC7D2}" type="pres">
      <dgm:prSet presAssocID="{A59039F7-47D5-4688-A0D0-EDA8EF883D3F}" presName="bgRect" presStyleLbl="bgShp" presStyleIdx="0" presStyleCnt="3"/>
      <dgm:spPr/>
    </dgm:pt>
    <dgm:pt modelId="{038EC921-D1D5-4014-835D-C174BD1072BA}" type="pres">
      <dgm:prSet presAssocID="{A59039F7-47D5-4688-A0D0-EDA8EF883D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telka"/>
        </a:ext>
      </dgm:extLst>
    </dgm:pt>
    <dgm:pt modelId="{2018C0C0-6100-427F-9A9E-CCF1DFD570C6}" type="pres">
      <dgm:prSet presAssocID="{A59039F7-47D5-4688-A0D0-EDA8EF883D3F}" presName="spaceRect" presStyleCnt="0"/>
      <dgm:spPr/>
    </dgm:pt>
    <dgm:pt modelId="{76C274C4-F1E8-49AA-893E-16DE1ED1C2F7}" type="pres">
      <dgm:prSet presAssocID="{A59039F7-47D5-4688-A0D0-EDA8EF883D3F}" presName="parTx" presStyleLbl="revTx" presStyleIdx="0" presStyleCnt="3">
        <dgm:presLayoutVars>
          <dgm:chMax val="0"/>
          <dgm:chPref val="0"/>
        </dgm:presLayoutVars>
      </dgm:prSet>
      <dgm:spPr/>
    </dgm:pt>
    <dgm:pt modelId="{54993168-2AC2-442E-8127-8FEF92E60CDD}" type="pres">
      <dgm:prSet presAssocID="{CB3AAEB1-6218-488C-A301-B3A8F6E19882}" presName="sibTrans" presStyleCnt="0"/>
      <dgm:spPr/>
    </dgm:pt>
    <dgm:pt modelId="{388A7772-8941-4A86-BBDE-2A0A45CEB86A}" type="pres">
      <dgm:prSet presAssocID="{7F921BD5-C802-4294-B51F-E6DCB5589A09}" presName="compNode" presStyleCnt="0"/>
      <dgm:spPr/>
    </dgm:pt>
    <dgm:pt modelId="{8DBBCF4D-E824-488E-8B88-9C1032D4121F}" type="pres">
      <dgm:prSet presAssocID="{7F921BD5-C802-4294-B51F-E6DCB5589A09}" presName="bgRect" presStyleLbl="bgShp" presStyleIdx="1" presStyleCnt="3"/>
      <dgm:spPr/>
    </dgm:pt>
    <dgm:pt modelId="{1D922574-1250-45E9-8A79-7D6DE405E980}" type="pres">
      <dgm:prSet presAssocID="{7F921BD5-C802-4294-B51F-E6DCB5589A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iec"/>
        </a:ext>
      </dgm:extLst>
    </dgm:pt>
    <dgm:pt modelId="{A6FC34B9-300C-4A67-BA85-CE1E9F4E4985}" type="pres">
      <dgm:prSet presAssocID="{7F921BD5-C802-4294-B51F-E6DCB5589A09}" presName="spaceRect" presStyleCnt="0"/>
      <dgm:spPr/>
    </dgm:pt>
    <dgm:pt modelId="{7530A981-A673-4C8B-9534-D3DC89ECFCD5}" type="pres">
      <dgm:prSet presAssocID="{7F921BD5-C802-4294-B51F-E6DCB5589A09}" presName="parTx" presStyleLbl="revTx" presStyleIdx="1" presStyleCnt="3">
        <dgm:presLayoutVars>
          <dgm:chMax val="0"/>
          <dgm:chPref val="0"/>
        </dgm:presLayoutVars>
      </dgm:prSet>
      <dgm:spPr/>
    </dgm:pt>
    <dgm:pt modelId="{4C6DB5C7-1129-49A8-B00F-F96BC76BE08F}" type="pres">
      <dgm:prSet presAssocID="{51DEE78A-09E2-4EC6-96E6-17BA383343C9}" presName="sibTrans" presStyleCnt="0"/>
      <dgm:spPr/>
    </dgm:pt>
    <dgm:pt modelId="{61A379B0-D23C-45CD-907C-47697E068124}" type="pres">
      <dgm:prSet presAssocID="{48418B65-B84E-47DF-8714-1116427A3006}" presName="compNode" presStyleCnt="0"/>
      <dgm:spPr/>
    </dgm:pt>
    <dgm:pt modelId="{6360C60E-D175-40DA-88F5-2A8A4E0491F7}" type="pres">
      <dgm:prSet presAssocID="{48418B65-B84E-47DF-8714-1116427A3006}" presName="bgRect" presStyleLbl="bgShp" presStyleIdx="2" presStyleCnt="3"/>
      <dgm:spPr/>
    </dgm:pt>
    <dgm:pt modelId="{8F0BDD6A-0B2D-4BE6-BE02-731CE09458F9}" type="pres">
      <dgm:prSet presAssocID="{48418B65-B84E-47DF-8714-1116427A300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2ABDD332-E303-4071-B4CC-D6204CC129A2}" type="pres">
      <dgm:prSet presAssocID="{48418B65-B84E-47DF-8714-1116427A3006}" presName="spaceRect" presStyleCnt="0"/>
      <dgm:spPr/>
    </dgm:pt>
    <dgm:pt modelId="{84BB7387-CB07-4BDC-A2DD-CF1AD43418E7}" type="pres">
      <dgm:prSet presAssocID="{48418B65-B84E-47DF-8714-1116427A300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1EB391F-9A8C-4D3C-94A5-696DDD639515}" type="presOf" srcId="{A59039F7-47D5-4688-A0D0-EDA8EF883D3F}" destId="{76C274C4-F1E8-49AA-893E-16DE1ED1C2F7}" srcOrd="0" destOrd="0" presId="urn:microsoft.com/office/officeart/2018/2/layout/IconVerticalSolidList"/>
    <dgm:cxn modelId="{73137622-9D49-47E1-9518-CAA9887551C4}" type="presOf" srcId="{48418B65-B84E-47DF-8714-1116427A3006}" destId="{84BB7387-CB07-4BDC-A2DD-CF1AD43418E7}" srcOrd="0" destOrd="0" presId="urn:microsoft.com/office/officeart/2018/2/layout/IconVerticalSolidList"/>
    <dgm:cxn modelId="{FD299077-AB10-49C0-AFCF-A56AD772EBAE}" type="presOf" srcId="{7F921BD5-C802-4294-B51F-E6DCB5589A09}" destId="{7530A981-A673-4C8B-9534-D3DC89ECFCD5}" srcOrd="0" destOrd="0" presId="urn:microsoft.com/office/officeart/2018/2/layout/IconVerticalSolidList"/>
    <dgm:cxn modelId="{317A0DAA-128D-4853-A99E-1425128EA6BC}" type="presOf" srcId="{CBA964C1-657D-435F-B49B-0AA9B37C1EFB}" destId="{14BD9E59-90C2-4ADC-BE5F-0C8B63CD28F1}" srcOrd="0" destOrd="0" presId="urn:microsoft.com/office/officeart/2018/2/layout/IconVerticalSolidList"/>
    <dgm:cxn modelId="{A9CC26D4-BB5B-4163-9296-B7FEE5BE1E18}" srcId="{CBA964C1-657D-435F-B49B-0AA9B37C1EFB}" destId="{7F921BD5-C802-4294-B51F-E6DCB5589A09}" srcOrd="1" destOrd="0" parTransId="{4468D74D-FFE3-4724-A3EF-6F4E86501A61}" sibTransId="{51DEE78A-09E2-4EC6-96E6-17BA383343C9}"/>
    <dgm:cxn modelId="{171D03E1-3D71-466C-B6F7-739259E1375D}" srcId="{CBA964C1-657D-435F-B49B-0AA9B37C1EFB}" destId="{A59039F7-47D5-4688-A0D0-EDA8EF883D3F}" srcOrd="0" destOrd="0" parTransId="{FD04AD97-1D02-4384-A017-60881759BDAA}" sibTransId="{CB3AAEB1-6218-488C-A301-B3A8F6E19882}"/>
    <dgm:cxn modelId="{FD8027E1-6ECA-42FD-8591-F7C1BEC3466A}" srcId="{CBA964C1-657D-435F-B49B-0AA9B37C1EFB}" destId="{48418B65-B84E-47DF-8714-1116427A3006}" srcOrd="2" destOrd="0" parTransId="{4085114A-17EB-4F86-81CA-A60C02DC97E5}" sibTransId="{DDFB714E-03B0-412F-A128-D4AC8FAF8388}"/>
    <dgm:cxn modelId="{DDEA721B-4750-4720-9ACC-2D9F3491A5A5}" type="presParOf" srcId="{14BD9E59-90C2-4ADC-BE5F-0C8B63CD28F1}" destId="{6BF92CBC-EDBB-40F5-A50E-BDCE15B822D1}" srcOrd="0" destOrd="0" presId="urn:microsoft.com/office/officeart/2018/2/layout/IconVerticalSolidList"/>
    <dgm:cxn modelId="{57D95A20-44BC-4A58-96FD-E1823C4626A3}" type="presParOf" srcId="{6BF92CBC-EDBB-40F5-A50E-BDCE15B822D1}" destId="{7D346123-4C77-40AF-A9D4-E19DFBADC7D2}" srcOrd="0" destOrd="0" presId="urn:microsoft.com/office/officeart/2018/2/layout/IconVerticalSolidList"/>
    <dgm:cxn modelId="{C2763C30-53D1-44D1-AECD-FD1883B62DB4}" type="presParOf" srcId="{6BF92CBC-EDBB-40F5-A50E-BDCE15B822D1}" destId="{038EC921-D1D5-4014-835D-C174BD1072BA}" srcOrd="1" destOrd="0" presId="urn:microsoft.com/office/officeart/2018/2/layout/IconVerticalSolidList"/>
    <dgm:cxn modelId="{F506FD07-7EC0-4C6A-9B5F-7C602B6C0FEE}" type="presParOf" srcId="{6BF92CBC-EDBB-40F5-A50E-BDCE15B822D1}" destId="{2018C0C0-6100-427F-9A9E-CCF1DFD570C6}" srcOrd="2" destOrd="0" presId="urn:microsoft.com/office/officeart/2018/2/layout/IconVerticalSolidList"/>
    <dgm:cxn modelId="{9D42FC3F-DB58-4E11-BED2-547875E50DFA}" type="presParOf" srcId="{6BF92CBC-EDBB-40F5-A50E-BDCE15B822D1}" destId="{76C274C4-F1E8-49AA-893E-16DE1ED1C2F7}" srcOrd="3" destOrd="0" presId="urn:microsoft.com/office/officeart/2018/2/layout/IconVerticalSolidList"/>
    <dgm:cxn modelId="{4DB0348C-AC41-46F1-9F85-DBBA2A9281B8}" type="presParOf" srcId="{14BD9E59-90C2-4ADC-BE5F-0C8B63CD28F1}" destId="{54993168-2AC2-442E-8127-8FEF92E60CDD}" srcOrd="1" destOrd="0" presId="urn:microsoft.com/office/officeart/2018/2/layout/IconVerticalSolidList"/>
    <dgm:cxn modelId="{030EB2BF-AD2E-4414-951C-4BDB03383145}" type="presParOf" srcId="{14BD9E59-90C2-4ADC-BE5F-0C8B63CD28F1}" destId="{388A7772-8941-4A86-BBDE-2A0A45CEB86A}" srcOrd="2" destOrd="0" presId="urn:microsoft.com/office/officeart/2018/2/layout/IconVerticalSolidList"/>
    <dgm:cxn modelId="{8ED056E5-2BDE-4A9A-BC81-C6436E5B6024}" type="presParOf" srcId="{388A7772-8941-4A86-BBDE-2A0A45CEB86A}" destId="{8DBBCF4D-E824-488E-8B88-9C1032D4121F}" srcOrd="0" destOrd="0" presId="urn:microsoft.com/office/officeart/2018/2/layout/IconVerticalSolidList"/>
    <dgm:cxn modelId="{27F18E96-32D1-4D38-83C2-757576829E1D}" type="presParOf" srcId="{388A7772-8941-4A86-BBDE-2A0A45CEB86A}" destId="{1D922574-1250-45E9-8A79-7D6DE405E980}" srcOrd="1" destOrd="0" presId="urn:microsoft.com/office/officeart/2018/2/layout/IconVerticalSolidList"/>
    <dgm:cxn modelId="{C1FAC130-B68A-4878-9A6D-6A332EC94BF0}" type="presParOf" srcId="{388A7772-8941-4A86-BBDE-2A0A45CEB86A}" destId="{A6FC34B9-300C-4A67-BA85-CE1E9F4E4985}" srcOrd="2" destOrd="0" presId="urn:microsoft.com/office/officeart/2018/2/layout/IconVerticalSolidList"/>
    <dgm:cxn modelId="{0D0995A3-FD64-4109-8243-1C9142050622}" type="presParOf" srcId="{388A7772-8941-4A86-BBDE-2A0A45CEB86A}" destId="{7530A981-A673-4C8B-9534-D3DC89ECFCD5}" srcOrd="3" destOrd="0" presId="urn:microsoft.com/office/officeart/2018/2/layout/IconVerticalSolidList"/>
    <dgm:cxn modelId="{51DDD37B-5DD1-4DB9-8AFC-3051FAFCC121}" type="presParOf" srcId="{14BD9E59-90C2-4ADC-BE5F-0C8B63CD28F1}" destId="{4C6DB5C7-1129-49A8-B00F-F96BC76BE08F}" srcOrd="3" destOrd="0" presId="urn:microsoft.com/office/officeart/2018/2/layout/IconVerticalSolidList"/>
    <dgm:cxn modelId="{F46077CE-C45E-4AFF-9AB0-687C82088A43}" type="presParOf" srcId="{14BD9E59-90C2-4ADC-BE5F-0C8B63CD28F1}" destId="{61A379B0-D23C-45CD-907C-47697E068124}" srcOrd="4" destOrd="0" presId="urn:microsoft.com/office/officeart/2018/2/layout/IconVerticalSolidList"/>
    <dgm:cxn modelId="{0D9905E6-BCE3-4079-86CD-71B234015622}" type="presParOf" srcId="{61A379B0-D23C-45CD-907C-47697E068124}" destId="{6360C60E-D175-40DA-88F5-2A8A4E0491F7}" srcOrd="0" destOrd="0" presId="urn:microsoft.com/office/officeart/2018/2/layout/IconVerticalSolidList"/>
    <dgm:cxn modelId="{3DBDCA69-CC66-4E27-B9C7-318A318D86B4}" type="presParOf" srcId="{61A379B0-D23C-45CD-907C-47697E068124}" destId="{8F0BDD6A-0B2D-4BE6-BE02-731CE09458F9}" srcOrd="1" destOrd="0" presId="urn:microsoft.com/office/officeart/2018/2/layout/IconVerticalSolidList"/>
    <dgm:cxn modelId="{E8682B25-3D38-4A2C-A372-4E788FF6BB5A}" type="presParOf" srcId="{61A379B0-D23C-45CD-907C-47697E068124}" destId="{2ABDD332-E303-4071-B4CC-D6204CC129A2}" srcOrd="2" destOrd="0" presId="urn:microsoft.com/office/officeart/2018/2/layout/IconVerticalSolidList"/>
    <dgm:cxn modelId="{4B7C5C6E-D4CC-4464-974F-A706F6A1EC7F}" type="presParOf" srcId="{61A379B0-D23C-45CD-907C-47697E068124}" destId="{84BB7387-CB07-4BDC-A2DD-CF1AD43418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935939-7C4A-4E1C-A2E3-7A17055254D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8BD3787-CABE-4647-AC15-2ED53C7AD4F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• OGÓLNOPOLSKIEGO POGOTOWIA DLA OFIAR PRZEMOCY W RODZINIE „NIEBIESKA LINIA" TEL. 800 12 00 02 (LINIA CAŁODOBOWA I BEZPŁATNA), W PONIEDZIAŁKI W GODZ. 1800–2200 MOŻNA ROZMAWIAĆ Z KONSULTANTEM W JĘZYKU ANGIELSKIM, A WE WTORKI W GODZ. 1800–2200 W JĘZYKU ROSYJSKIM. DYŻUR PRAWNY TEL. (22) 666 28 50 (LINIA PŁATNA, CZYNNA W PONIEDZIAŁEK I WTOREK W GODZINACH 1700–2100) ORAZ TEL. 800 12 00 02 (LINIA BEZPŁATNA, CZYNNA W ŚRODĘ W GODZINACH 1800–2200). PORADNIA E-MAILOWA: NIEBIESKALINIA@NIEBIESKALINIA.INFO. </a:t>
          </a:r>
        </a:p>
      </dgm:t>
    </dgm:pt>
    <dgm:pt modelId="{BE012B77-0698-41D3-A585-44F9DD8066EC}" type="parTrans" cxnId="{AEA806D0-9197-4682-A8D4-DF0CC43EAF0F}">
      <dgm:prSet/>
      <dgm:spPr/>
      <dgm:t>
        <a:bodyPr/>
        <a:lstStyle/>
        <a:p>
          <a:endParaRPr lang="en-US"/>
        </a:p>
      </dgm:t>
    </dgm:pt>
    <dgm:pt modelId="{9833A779-D672-4232-A259-C1CE609D3E64}" type="sibTrans" cxnId="{AEA806D0-9197-4682-A8D4-DF0CC43EAF0F}">
      <dgm:prSet/>
      <dgm:spPr/>
      <dgm:t>
        <a:bodyPr/>
        <a:lstStyle/>
        <a:p>
          <a:endParaRPr lang="en-US"/>
        </a:p>
      </dgm:t>
    </dgm:pt>
    <dgm:pt modelId="{D0D97F74-B1B9-4877-B640-CABF73F67F4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CZŁONKOWIE RODZIN Z PROBLEMEM PRZEMOCY I PROBLEMEM ALKOHOLOWYM MOGĄ SKONSULTOWAĆ SIĘ TAKŻE PRZEZ SKYPE: POGOTOWIE.NIEBIESKA.LINIA ZE SPECJALISTĄ Z ZAKRESU PRZECIWDZIAŁANIA PRZEMOCY W RODZINIE – KONSULTANCI POSŁUGUJĄ SIĘ JĘZYKIEM MIGOWYM. </a:t>
          </a:r>
        </a:p>
      </dgm:t>
    </dgm:pt>
    <dgm:pt modelId="{536283FD-D592-4EEA-8C67-6354604DF577}" type="parTrans" cxnId="{070AC9C3-A137-43E9-BA6A-23AF9D800378}">
      <dgm:prSet/>
      <dgm:spPr/>
      <dgm:t>
        <a:bodyPr/>
        <a:lstStyle/>
        <a:p>
          <a:endParaRPr lang="en-US"/>
        </a:p>
      </dgm:t>
    </dgm:pt>
    <dgm:pt modelId="{6C6CCDAD-83C3-4C7C-A99C-A874B2F9F9C8}" type="sibTrans" cxnId="{070AC9C3-A137-43E9-BA6A-23AF9D800378}">
      <dgm:prSet/>
      <dgm:spPr/>
      <dgm:t>
        <a:bodyPr/>
        <a:lstStyle/>
        <a:p>
          <a:endParaRPr lang="en-US"/>
        </a:p>
      </dgm:t>
    </dgm:pt>
    <dgm:pt modelId="{9F421E39-946D-4D76-AD09-06BB4D28935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• OGÓLNOKRAJOWEJ LINII POMOCY POKRZYWDZONYM TEL. +48 222 309 900 PRZEZ CAŁĄ DOBĘ MOŻNA ANONIMOWO UZYSKAĆ INFORMACJE O MOŻLIWOŚCI UZYSKANIA POMOCY, SZYBKĄ PORADĘ PSYCHOLOGICZNĄ I PRAWNĄ, A TAKŻE UMÓWIĆ SIĘ NA SPOTKANIE ZE SPECJALISTAMI W DOWOLNYM MIEJSCU NA TERENIE POLSKI. MOŻLIWE SĄ KONSULTACJE W JĘZYKACH OBCYCH ORAZ W JĘZYKU MIGOWYM.</a:t>
          </a:r>
        </a:p>
      </dgm:t>
    </dgm:pt>
    <dgm:pt modelId="{D5655FC7-3C9F-4125-AA6A-756CE574E688}" type="parTrans" cxnId="{208D097D-508C-4610-B0D7-77F4E6C0D08C}">
      <dgm:prSet/>
      <dgm:spPr/>
      <dgm:t>
        <a:bodyPr/>
        <a:lstStyle/>
        <a:p>
          <a:endParaRPr lang="en-US"/>
        </a:p>
      </dgm:t>
    </dgm:pt>
    <dgm:pt modelId="{590456A2-E7AD-4DD1-A6BD-CF885E479FEF}" type="sibTrans" cxnId="{208D097D-508C-4610-B0D7-77F4E6C0D08C}">
      <dgm:prSet/>
      <dgm:spPr/>
      <dgm:t>
        <a:bodyPr/>
        <a:lstStyle/>
        <a:p>
          <a:endParaRPr lang="en-US"/>
        </a:p>
      </dgm:t>
    </dgm:pt>
    <dgm:pt modelId="{151F8431-79FE-4C4E-BDE5-E3DCD656FCF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• POLICYJNY TELEFON ZAUFANIA DLA OSÓB DOZNAJĄCYCH PRZEMOCY DOMOWEJ NR 800 120 226 (LINIA BEZPŁATNA PRZY POŁĄCZENIU Z TELEFONÓW STACJONARNYCH, CZYNNA CODZIENNIE W GODZINACH OD 930 DO 1530, OD GODZ. 1530 DO 930 WŁĄCZONY JEST AUTOMAT). </a:t>
          </a:r>
        </a:p>
      </dgm:t>
    </dgm:pt>
    <dgm:pt modelId="{3C1A0C69-A56F-4199-AC8A-D7A851B4C328}" type="parTrans" cxnId="{E7665254-C301-4AB5-924C-E17268F44C5A}">
      <dgm:prSet/>
      <dgm:spPr/>
      <dgm:t>
        <a:bodyPr/>
        <a:lstStyle/>
        <a:p>
          <a:endParaRPr lang="en-US"/>
        </a:p>
      </dgm:t>
    </dgm:pt>
    <dgm:pt modelId="{A1A92843-B644-484B-9050-60A61B0DD0A4}" type="sibTrans" cxnId="{E7665254-C301-4AB5-924C-E17268F44C5A}">
      <dgm:prSet/>
      <dgm:spPr/>
      <dgm:t>
        <a:bodyPr/>
        <a:lstStyle/>
        <a:p>
          <a:endParaRPr lang="en-US"/>
        </a:p>
      </dgm:t>
    </dgm:pt>
    <dgm:pt modelId="{BA254A5A-8B99-4FE1-98A6-D43AD0054418}" type="pres">
      <dgm:prSet presAssocID="{29935939-7C4A-4E1C-A2E3-7A17055254DD}" presName="root" presStyleCnt="0">
        <dgm:presLayoutVars>
          <dgm:dir/>
          <dgm:resizeHandles val="exact"/>
        </dgm:presLayoutVars>
      </dgm:prSet>
      <dgm:spPr/>
    </dgm:pt>
    <dgm:pt modelId="{66E17F54-7EAB-4C67-BAFC-525C824EB84F}" type="pres">
      <dgm:prSet presAssocID="{B8BD3787-CABE-4647-AC15-2ED53C7AD4F8}" presName="compNode" presStyleCnt="0"/>
      <dgm:spPr/>
    </dgm:pt>
    <dgm:pt modelId="{2877C2D5-E6C9-48A9-85ED-631A0CBA3321}" type="pres">
      <dgm:prSet presAssocID="{B8BD3787-CABE-4647-AC15-2ED53C7AD4F8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AFDB51C-7B45-4E9D-B6E0-64F04DD398A9}" type="pres">
      <dgm:prSet presAssocID="{B8BD3787-CABE-4647-AC15-2ED53C7AD4F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ażak"/>
        </a:ext>
      </dgm:extLst>
    </dgm:pt>
    <dgm:pt modelId="{02AA976E-7508-42B4-A879-19A9E7943A87}" type="pres">
      <dgm:prSet presAssocID="{B8BD3787-CABE-4647-AC15-2ED53C7AD4F8}" presName="spaceRect" presStyleCnt="0"/>
      <dgm:spPr/>
    </dgm:pt>
    <dgm:pt modelId="{C4932B25-7EF7-4097-AC3D-776326C3404C}" type="pres">
      <dgm:prSet presAssocID="{B8BD3787-CABE-4647-AC15-2ED53C7AD4F8}" presName="textRect" presStyleLbl="revTx" presStyleIdx="0" presStyleCnt="4">
        <dgm:presLayoutVars>
          <dgm:chMax val="1"/>
          <dgm:chPref val="1"/>
        </dgm:presLayoutVars>
      </dgm:prSet>
      <dgm:spPr/>
    </dgm:pt>
    <dgm:pt modelId="{D3400E78-9593-4077-BD74-956561093482}" type="pres">
      <dgm:prSet presAssocID="{9833A779-D672-4232-A259-C1CE609D3E64}" presName="sibTrans" presStyleCnt="0"/>
      <dgm:spPr/>
    </dgm:pt>
    <dgm:pt modelId="{3AC67CFD-2EF3-4345-9B86-AAD737B3E46B}" type="pres">
      <dgm:prSet presAssocID="{D0D97F74-B1B9-4877-B640-CABF73F67F42}" presName="compNode" presStyleCnt="0"/>
      <dgm:spPr/>
    </dgm:pt>
    <dgm:pt modelId="{69DFF709-2B60-4319-A730-E2DD0D7EC1A2}" type="pres">
      <dgm:prSet presAssocID="{D0D97F74-B1B9-4877-B640-CABF73F67F42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5A7D8EC-40F7-4185-9377-D334CB32B865}" type="pres">
      <dgm:prSet presAssocID="{D0D97F74-B1B9-4877-B640-CABF73F67F4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retka"/>
        </a:ext>
      </dgm:extLst>
    </dgm:pt>
    <dgm:pt modelId="{367C147E-AA33-44B2-BBD0-EAE5E7E49E01}" type="pres">
      <dgm:prSet presAssocID="{D0D97F74-B1B9-4877-B640-CABF73F67F42}" presName="spaceRect" presStyleCnt="0"/>
      <dgm:spPr/>
    </dgm:pt>
    <dgm:pt modelId="{B1E77F1A-E1B6-4A01-AA3F-1105C74F4104}" type="pres">
      <dgm:prSet presAssocID="{D0D97F74-B1B9-4877-B640-CABF73F67F42}" presName="textRect" presStyleLbl="revTx" presStyleIdx="1" presStyleCnt="4">
        <dgm:presLayoutVars>
          <dgm:chMax val="1"/>
          <dgm:chPref val="1"/>
        </dgm:presLayoutVars>
      </dgm:prSet>
      <dgm:spPr/>
    </dgm:pt>
    <dgm:pt modelId="{A246674D-B751-4D37-93A9-213DD934A1DC}" type="pres">
      <dgm:prSet presAssocID="{6C6CCDAD-83C3-4C7C-A99C-A874B2F9F9C8}" presName="sibTrans" presStyleCnt="0"/>
      <dgm:spPr/>
    </dgm:pt>
    <dgm:pt modelId="{666AD553-DA87-415C-8AB7-44836955A57E}" type="pres">
      <dgm:prSet presAssocID="{9F421E39-946D-4D76-AD09-06BB4D289358}" presName="compNode" presStyleCnt="0"/>
      <dgm:spPr/>
    </dgm:pt>
    <dgm:pt modelId="{72A69C3A-6E7D-4AC3-96CA-67A90125A632}" type="pres">
      <dgm:prSet presAssocID="{9F421E39-946D-4D76-AD09-06BB4D289358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9E0E397-74A7-4C5C-A1E3-77C3CB16BA3D}" type="pres">
      <dgm:prSet presAssocID="{9F421E39-946D-4D76-AD09-06BB4D28935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łuchawka"/>
        </a:ext>
      </dgm:extLst>
    </dgm:pt>
    <dgm:pt modelId="{4B62DF62-5780-49BD-AAC4-F227EEBC253C}" type="pres">
      <dgm:prSet presAssocID="{9F421E39-946D-4D76-AD09-06BB4D289358}" presName="spaceRect" presStyleCnt="0"/>
      <dgm:spPr/>
    </dgm:pt>
    <dgm:pt modelId="{62E664CF-C31D-4C3F-9805-6648A68B225B}" type="pres">
      <dgm:prSet presAssocID="{9F421E39-946D-4D76-AD09-06BB4D289358}" presName="textRect" presStyleLbl="revTx" presStyleIdx="2" presStyleCnt="4">
        <dgm:presLayoutVars>
          <dgm:chMax val="1"/>
          <dgm:chPref val="1"/>
        </dgm:presLayoutVars>
      </dgm:prSet>
      <dgm:spPr/>
    </dgm:pt>
    <dgm:pt modelId="{8F459B2D-18B2-4982-AF0E-0D2E962AE412}" type="pres">
      <dgm:prSet presAssocID="{590456A2-E7AD-4DD1-A6BD-CF885E479FEF}" presName="sibTrans" presStyleCnt="0"/>
      <dgm:spPr/>
    </dgm:pt>
    <dgm:pt modelId="{EE780BC7-2300-4ED7-8901-A43D0EE97F18}" type="pres">
      <dgm:prSet presAssocID="{151F8431-79FE-4C4E-BDE5-E3DCD656FCF5}" presName="compNode" presStyleCnt="0"/>
      <dgm:spPr/>
    </dgm:pt>
    <dgm:pt modelId="{803F4794-F001-4389-ACD7-88FA898E7AF9}" type="pres">
      <dgm:prSet presAssocID="{151F8431-79FE-4C4E-BDE5-E3DCD656FCF5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94D94AB-3A84-4D87-8C46-5E6F124A9F65}" type="pres">
      <dgm:prSet presAssocID="{151F8431-79FE-4C4E-BDE5-E3DCD656FCF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A8859092-3DFB-414F-91FD-1900BB681827}" type="pres">
      <dgm:prSet presAssocID="{151F8431-79FE-4C4E-BDE5-E3DCD656FCF5}" presName="spaceRect" presStyleCnt="0"/>
      <dgm:spPr/>
    </dgm:pt>
    <dgm:pt modelId="{0F419D02-EC97-4241-96AB-7C0462B2FA99}" type="pres">
      <dgm:prSet presAssocID="{151F8431-79FE-4C4E-BDE5-E3DCD656FCF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AA34D6B-6B90-47DF-963E-9C27B96CB861}" type="presOf" srcId="{9F421E39-946D-4D76-AD09-06BB4D289358}" destId="{62E664CF-C31D-4C3F-9805-6648A68B225B}" srcOrd="0" destOrd="0" presId="urn:microsoft.com/office/officeart/2018/5/layout/IconLeafLabelList"/>
    <dgm:cxn modelId="{7D1FDB52-CB38-4B9F-8BF0-4482433D04DB}" type="presOf" srcId="{B8BD3787-CABE-4647-AC15-2ED53C7AD4F8}" destId="{C4932B25-7EF7-4097-AC3D-776326C3404C}" srcOrd="0" destOrd="0" presId="urn:microsoft.com/office/officeart/2018/5/layout/IconLeafLabelList"/>
    <dgm:cxn modelId="{E7665254-C301-4AB5-924C-E17268F44C5A}" srcId="{29935939-7C4A-4E1C-A2E3-7A17055254DD}" destId="{151F8431-79FE-4C4E-BDE5-E3DCD656FCF5}" srcOrd="3" destOrd="0" parTransId="{3C1A0C69-A56F-4199-AC8A-D7A851B4C328}" sibTransId="{A1A92843-B644-484B-9050-60A61B0DD0A4}"/>
    <dgm:cxn modelId="{1BFAE659-A88C-4086-8A4E-5A295BA1DB71}" type="presOf" srcId="{29935939-7C4A-4E1C-A2E3-7A17055254DD}" destId="{BA254A5A-8B99-4FE1-98A6-D43AD0054418}" srcOrd="0" destOrd="0" presId="urn:microsoft.com/office/officeart/2018/5/layout/IconLeafLabelList"/>
    <dgm:cxn modelId="{208D097D-508C-4610-B0D7-77F4E6C0D08C}" srcId="{29935939-7C4A-4E1C-A2E3-7A17055254DD}" destId="{9F421E39-946D-4D76-AD09-06BB4D289358}" srcOrd="2" destOrd="0" parTransId="{D5655FC7-3C9F-4125-AA6A-756CE574E688}" sibTransId="{590456A2-E7AD-4DD1-A6BD-CF885E479FEF}"/>
    <dgm:cxn modelId="{3C075D94-B4DE-41F7-AA55-28110E2F6E22}" type="presOf" srcId="{D0D97F74-B1B9-4877-B640-CABF73F67F42}" destId="{B1E77F1A-E1B6-4A01-AA3F-1105C74F4104}" srcOrd="0" destOrd="0" presId="urn:microsoft.com/office/officeart/2018/5/layout/IconLeafLabelList"/>
    <dgm:cxn modelId="{A2D752A7-B00E-4BE2-9373-B323BCCF7F22}" type="presOf" srcId="{151F8431-79FE-4C4E-BDE5-E3DCD656FCF5}" destId="{0F419D02-EC97-4241-96AB-7C0462B2FA99}" srcOrd="0" destOrd="0" presId="urn:microsoft.com/office/officeart/2018/5/layout/IconLeafLabelList"/>
    <dgm:cxn modelId="{070AC9C3-A137-43E9-BA6A-23AF9D800378}" srcId="{29935939-7C4A-4E1C-A2E3-7A17055254DD}" destId="{D0D97F74-B1B9-4877-B640-CABF73F67F42}" srcOrd="1" destOrd="0" parTransId="{536283FD-D592-4EEA-8C67-6354604DF577}" sibTransId="{6C6CCDAD-83C3-4C7C-A99C-A874B2F9F9C8}"/>
    <dgm:cxn modelId="{AEA806D0-9197-4682-A8D4-DF0CC43EAF0F}" srcId="{29935939-7C4A-4E1C-A2E3-7A17055254DD}" destId="{B8BD3787-CABE-4647-AC15-2ED53C7AD4F8}" srcOrd="0" destOrd="0" parTransId="{BE012B77-0698-41D3-A585-44F9DD8066EC}" sibTransId="{9833A779-D672-4232-A259-C1CE609D3E64}"/>
    <dgm:cxn modelId="{B6F104E5-5DE6-4B3E-8B18-EFB7DB5938C5}" type="presParOf" srcId="{BA254A5A-8B99-4FE1-98A6-D43AD0054418}" destId="{66E17F54-7EAB-4C67-BAFC-525C824EB84F}" srcOrd="0" destOrd="0" presId="urn:microsoft.com/office/officeart/2018/5/layout/IconLeafLabelList"/>
    <dgm:cxn modelId="{D6BD8E0B-ABA3-49C1-85E3-43AD2BD4D9CA}" type="presParOf" srcId="{66E17F54-7EAB-4C67-BAFC-525C824EB84F}" destId="{2877C2D5-E6C9-48A9-85ED-631A0CBA3321}" srcOrd="0" destOrd="0" presId="urn:microsoft.com/office/officeart/2018/5/layout/IconLeafLabelList"/>
    <dgm:cxn modelId="{5A8D7570-CFC2-40BB-B7DA-228E7C85999A}" type="presParOf" srcId="{66E17F54-7EAB-4C67-BAFC-525C824EB84F}" destId="{FAFDB51C-7B45-4E9D-B6E0-64F04DD398A9}" srcOrd="1" destOrd="0" presId="urn:microsoft.com/office/officeart/2018/5/layout/IconLeafLabelList"/>
    <dgm:cxn modelId="{5B00ED29-59AD-4D52-8704-2DE0DABDC49D}" type="presParOf" srcId="{66E17F54-7EAB-4C67-BAFC-525C824EB84F}" destId="{02AA976E-7508-42B4-A879-19A9E7943A87}" srcOrd="2" destOrd="0" presId="urn:microsoft.com/office/officeart/2018/5/layout/IconLeafLabelList"/>
    <dgm:cxn modelId="{EA623C19-A08C-4EC1-8998-0819286E0739}" type="presParOf" srcId="{66E17F54-7EAB-4C67-BAFC-525C824EB84F}" destId="{C4932B25-7EF7-4097-AC3D-776326C3404C}" srcOrd="3" destOrd="0" presId="urn:microsoft.com/office/officeart/2018/5/layout/IconLeafLabelList"/>
    <dgm:cxn modelId="{9DB95162-F3C9-4630-B4EC-2156EE446079}" type="presParOf" srcId="{BA254A5A-8B99-4FE1-98A6-D43AD0054418}" destId="{D3400E78-9593-4077-BD74-956561093482}" srcOrd="1" destOrd="0" presId="urn:microsoft.com/office/officeart/2018/5/layout/IconLeafLabelList"/>
    <dgm:cxn modelId="{8B3ADADB-5CCC-40EC-A118-83F06162053C}" type="presParOf" srcId="{BA254A5A-8B99-4FE1-98A6-D43AD0054418}" destId="{3AC67CFD-2EF3-4345-9B86-AAD737B3E46B}" srcOrd="2" destOrd="0" presId="urn:microsoft.com/office/officeart/2018/5/layout/IconLeafLabelList"/>
    <dgm:cxn modelId="{58002D57-99D1-4C0C-84F8-A42451F52A38}" type="presParOf" srcId="{3AC67CFD-2EF3-4345-9B86-AAD737B3E46B}" destId="{69DFF709-2B60-4319-A730-E2DD0D7EC1A2}" srcOrd="0" destOrd="0" presId="urn:microsoft.com/office/officeart/2018/5/layout/IconLeafLabelList"/>
    <dgm:cxn modelId="{008EF89C-DDAF-4BE7-88B8-3FC3F599FA1C}" type="presParOf" srcId="{3AC67CFD-2EF3-4345-9B86-AAD737B3E46B}" destId="{D5A7D8EC-40F7-4185-9377-D334CB32B865}" srcOrd="1" destOrd="0" presId="urn:microsoft.com/office/officeart/2018/5/layout/IconLeafLabelList"/>
    <dgm:cxn modelId="{A4341871-21E4-493F-A941-AD3A4572C531}" type="presParOf" srcId="{3AC67CFD-2EF3-4345-9B86-AAD737B3E46B}" destId="{367C147E-AA33-44B2-BBD0-EAE5E7E49E01}" srcOrd="2" destOrd="0" presId="urn:microsoft.com/office/officeart/2018/5/layout/IconLeafLabelList"/>
    <dgm:cxn modelId="{79C9DFF1-0958-4B23-BEBA-CB2466BBED62}" type="presParOf" srcId="{3AC67CFD-2EF3-4345-9B86-AAD737B3E46B}" destId="{B1E77F1A-E1B6-4A01-AA3F-1105C74F4104}" srcOrd="3" destOrd="0" presId="urn:microsoft.com/office/officeart/2018/5/layout/IconLeafLabelList"/>
    <dgm:cxn modelId="{3BDB5EF9-4B25-4925-A657-3E640E81711F}" type="presParOf" srcId="{BA254A5A-8B99-4FE1-98A6-D43AD0054418}" destId="{A246674D-B751-4D37-93A9-213DD934A1DC}" srcOrd="3" destOrd="0" presId="urn:microsoft.com/office/officeart/2018/5/layout/IconLeafLabelList"/>
    <dgm:cxn modelId="{E5DBC699-00F6-498B-AAC9-77BCC98AD756}" type="presParOf" srcId="{BA254A5A-8B99-4FE1-98A6-D43AD0054418}" destId="{666AD553-DA87-415C-8AB7-44836955A57E}" srcOrd="4" destOrd="0" presId="urn:microsoft.com/office/officeart/2018/5/layout/IconLeafLabelList"/>
    <dgm:cxn modelId="{02A39D47-DD90-43CC-AFDA-D52F359DA607}" type="presParOf" srcId="{666AD553-DA87-415C-8AB7-44836955A57E}" destId="{72A69C3A-6E7D-4AC3-96CA-67A90125A632}" srcOrd="0" destOrd="0" presId="urn:microsoft.com/office/officeart/2018/5/layout/IconLeafLabelList"/>
    <dgm:cxn modelId="{1213A29B-EB84-4863-932B-691E75E39389}" type="presParOf" srcId="{666AD553-DA87-415C-8AB7-44836955A57E}" destId="{C9E0E397-74A7-4C5C-A1E3-77C3CB16BA3D}" srcOrd="1" destOrd="0" presId="urn:microsoft.com/office/officeart/2018/5/layout/IconLeafLabelList"/>
    <dgm:cxn modelId="{9D01056A-5AC5-4146-A2EE-C261F45C5B7E}" type="presParOf" srcId="{666AD553-DA87-415C-8AB7-44836955A57E}" destId="{4B62DF62-5780-49BD-AAC4-F227EEBC253C}" srcOrd="2" destOrd="0" presId="urn:microsoft.com/office/officeart/2018/5/layout/IconLeafLabelList"/>
    <dgm:cxn modelId="{CE314A67-4F69-4C9B-8C79-2D7B6483E114}" type="presParOf" srcId="{666AD553-DA87-415C-8AB7-44836955A57E}" destId="{62E664CF-C31D-4C3F-9805-6648A68B225B}" srcOrd="3" destOrd="0" presId="urn:microsoft.com/office/officeart/2018/5/layout/IconLeafLabelList"/>
    <dgm:cxn modelId="{FAB859AC-0BE5-4D38-9B49-28A7BF90B14C}" type="presParOf" srcId="{BA254A5A-8B99-4FE1-98A6-D43AD0054418}" destId="{8F459B2D-18B2-4982-AF0E-0D2E962AE412}" srcOrd="5" destOrd="0" presId="urn:microsoft.com/office/officeart/2018/5/layout/IconLeafLabelList"/>
    <dgm:cxn modelId="{215EBF21-F015-409E-8D20-2E33A85AD6CC}" type="presParOf" srcId="{BA254A5A-8B99-4FE1-98A6-D43AD0054418}" destId="{EE780BC7-2300-4ED7-8901-A43D0EE97F18}" srcOrd="6" destOrd="0" presId="urn:microsoft.com/office/officeart/2018/5/layout/IconLeafLabelList"/>
    <dgm:cxn modelId="{EAFA70E1-788E-4A6B-B875-07F13FF9DBE3}" type="presParOf" srcId="{EE780BC7-2300-4ED7-8901-A43D0EE97F18}" destId="{803F4794-F001-4389-ACD7-88FA898E7AF9}" srcOrd="0" destOrd="0" presId="urn:microsoft.com/office/officeart/2018/5/layout/IconLeafLabelList"/>
    <dgm:cxn modelId="{B2C6DECC-C0F8-4747-8478-AB046CD94ACF}" type="presParOf" srcId="{EE780BC7-2300-4ED7-8901-A43D0EE97F18}" destId="{994D94AB-3A84-4D87-8C46-5E6F124A9F65}" srcOrd="1" destOrd="0" presId="urn:microsoft.com/office/officeart/2018/5/layout/IconLeafLabelList"/>
    <dgm:cxn modelId="{172B2925-E86D-4C6E-8FE6-73976380FF53}" type="presParOf" srcId="{EE780BC7-2300-4ED7-8901-A43D0EE97F18}" destId="{A8859092-3DFB-414F-91FD-1900BB681827}" srcOrd="2" destOrd="0" presId="urn:microsoft.com/office/officeart/2018/5/layout/IconLeafLabelList"/>
    <dgm:cxn modelId="{E104DB61-F3E4-4D8F-AD5E-946A71F81AAC}" type="presParOf" srcId="{EE780BC7-2300-4ED7-8901-A43D0EE97F18}" destId="{0F419D02-EC97-4241-96AB-7C0462B2FA9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F8AB18-E24F-43F9-BD5E-BCC65FB44E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6408621-57F2-4945-A26B-90532FBFA5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Dziecko lub młodzież zgłasza niepokojące zachowanie w sposób dla siebie najwygodniejszy.</a:t>
          </a:r>
        </a:p>
      </dgm:t>
    </dgm:pt>
    <dgm:pt modelId="{25CDC92B-09B3-4359-A2A8-DE73E6304ECD}" type="parTrans" cxnId="{513348BC-C2A4-4200-B336-7DA6F27CED4D}">
      <dgm:prSet/>
      <dgm:spPr/>
      <dgm:t>
        <a:bodyPr/>
        <a:lstStyle/>
        <a:p>
          <a:endParaRPr lang="en-US"/>
        </a:p>
      </dgm:t>
    </dgm:pt>
    <dgm:pt modelId="{4D1FA2E0-8710-499C-A446-D624B9F45F61}" type="sibTrans" cxnId="{513348BC-C2A4-4200-B336-7DA6F27CED4D}">
      <dgm:prSet/>
      <dgm:spPr/>
      <dgm:t>
        <a:bodyPr/>
        <a:lstStyle/>
        <a:p>
          <a:endParaRPr lang="en-US"/>
        </a:p>
      </dgm:t>
    </dgm:pt>
    <dgm:pt modelId="{B7CBEC6D-73CE-477B-A799-4441E4769A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Pracownik</a:t>
          </a:r>
          <a:r>
            <a:rPr lang="en-US" dirty="0"/>
            <a:t> </a:t>
          </a:r>
          <a:r>
            <a:rPr lang="en-US" dirty="0" err="1"/>
            <a:t>placówki</a:t>
          </a:r>
          <a:r>
            <a:rPr lang="en-US" dirty="0"/>
            <a:t> </a:t>
          </a:r>
          <a:r>
            <a:rPr lang="en-US" dirty="0" err="1"/>
            <a:t>medycznej</a:t>
          </a:r>
          <a:r>
            <a:rPr lang="en-US" dirty="0"/>
            <a:t>, </a:t>
          </a:r>
          <a:r>
            <a:rPr lang="en-US" dirty="0" err="1"/>
            <a:t>który</a:t>
          </a:r>
          <a:r>
            <a:rPr lang="en-US" dirty="0"/>
            <a:t> </a:t>
          </a:r>
          <a:r>
            <a:rPr lang="en-US" dirty="0" err="1"/>
            <a:t>przyjął</a:t>
          </a:r>
          <a:r>
            <a:rPr lang="en-US" dirty="0"/>
            <a:t> </a:t>
          </a:r>
          <a:r>
            <a:rPr lang="en-US" dirty="0" err="1"/>
            <a:t>zgłoszenie</a:t>
          </a:r>
          <a:r>
            <a:rPr lang="en-US" dirty="0"/>
            <a:t>, ma </a:t>
          </a:r>
          <a:r>
            <a:rPr lang="en-US" dirty="0" err="1"/>
            <a:t>obowiązek</a:t>
          </a:r>
          <a:r>
            <a:rPr lang="en-US" dirty="0"/>
            <a:t> </a:t>
          </a:r>
          <a:r>
            <a:rPr lang="en-US" dirty="0" err="1"/>
            <a:t>niezwłocznie</a:t>
          </a:r>
          <a:r>
            <a:rPr lang="en-US" dirty="0"/>
            <a:t> </a:t>
          </a:r>
          <a:r>
            <a:rPr lang="en-US" dirty="0" err="1"/>
            <a:t>poinformować</a:t>
          </a:r>
          <a:r>
            <a:rPr lang="en-US" dirty="0"/>
            <a:t> o nim </a:t>
          </a:r>
          <a:r>
            <a:rPr lang="en-US" dirty="0" err="1"/>
            <a:t>kierownika</a:t>
          </a:r>
          <a:r>
            <a:rPr lang="en-US" dirty="0"/>
            <a:t> </a:t>
          </a:r>
          <a:r>
            <a:rPr lang="en-US" dirty="0" err="1"/>
            <a:t>placówki</a:t>
          </a:r>
          <a:r>
            <a:rPr lang="en-US" dirty="0"/>
            <a:t> </a:t>
          </a:r>
          <a:r>
            <a:rPr lang="en-US" dirty="0" err="1"/>
            <a:t>medycznej</a:t>
          </a:r>
          <a:r>
            <a:rPr lang="en-US" dirty="0"/>
            <a:t>.</a:t>
          </a:r>
        </a:p>
      </dgm:t>
    </dgm:pt>
    <dgm:pt modelId="{A0D58B08-70CE-44A7-97D1-68F1FA28F1F3}" type="parTrans" cxnId="{0C544C48-604C-4A7D-8E41-4DDC14D3DDA2}">
      <dgm:prSet/>
      <dgm:spPr/>
      <dgm:t>
        <a:bodyPr/>
        <a:lstStyle/>
        <a:p>
          <a:endParaRPr lang="en-US"/>
        </a:p>
      </dgm:t>
    </dgm:pt>
    <dgm:pt modelId="{6860D19D-E8A8-491E-9204-0C30B0A9EA2B}" type="sibTrans" cxnId="{0C544C48-604C-4A7D-8E41-4DDC14D3DDA2}">
      <dgm:prSet/>
      <dgm:spPr/>
      <dgm:t>
        <a:bodyPr/>
        <a:lstStyle/>
        <a:p>
          <a:endParaRPr lang="en-US"/>
        </a:p>
      </dgm:t>
    </dgm:pt>
    <dgm:pt modelId="{699B29C3-66FF-4D0D-8C6A-1957281BFB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Dziecku lub młodzieży, które zgłosiło niepokojące zachowanie, udzielana jest niezbędna pomoc psychologiczna i prawna.</a:t>
          </a:r>
        </a:p>
      </dgm:t>
    </dgm:pt>
    <dgm:pt modelId="{31E68081-3113-46F7-B247-26A4EF82303C}" type="parTrans" cxnId="{68DC148C-605B-4948-B80E-B7F9D35826B6}">
      <dgm:prSet/>
      <dgm:spPr/>
      <dgm:t>
        <a:bodyPr/>
        <a:lstStyle/>
        <a:p>
          <a:endParaRPr lang="en-US"/>
        </a:p>
      </dgm:t>
    </dgm:pt>
    <dgm:pt modelId="{57914280-B0B7-4A73-AFAF-7D5A00ED3E71}" type="sibTrans" cxnId="{68DC148C-605B-4948-B80E-B7F9D35826B6}">
      <dgm:prSet/>
      <dgm:spPr/>
      <dgm:t>
        <a:bodyPr/>
        <a:lstStyle/>
        <a:p>
          <a:endParaRPr lang="en-US"/>
        </a:p>
      </dgm:t>
    </dgm:pt>
    <dgm:pt modelId="{19A630AC-2526-4F8F-9C2C-644E68D247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Dziecko lub młodzież, które zgłosiło niepokojące zachowanie, nie może być za to represjonowane.</a:t>
          </a:r>
        </a:p>
      </dgm:t>
    </dgm:pt>
    <dgm:pt modelId="{3F9383A3-ED1D-4173-A797-7C1FEE675203}" type="parTrans" cxnId="{16813A48-DCF8-42DB-BBCB-4050A3F50C45}">
      <dgm:prSet/>
      <dgm:spPr/>
      <dgm:t>
        <a:bodyPr/>
        <a:lstStyle/>
        <a:p>
          <a:endParaRPr lang="en-US"/>
        </a:p>
      </dgm:t>
    </dgm:pt>
    <dgm:pt modelId="{2B27B04F-1DB5-4C02-A7E9-68B64A68B050}" type="sibTrans" cxnId="{16813A48-DCF8-42DB-BBCB-4050A3F50C45}">
      <dgm:prSet/>
      <dgm:spPr/>
      <dgm:t>
        <a:bodyPr/>
        <a:lstStyle/>
        <a:p>
          <a:endParaRPr lang="en-US"/>
        </a:p>
      </dgm:t>
    </dgm:pt>
    <dgm:pt modelId="{8B95B2D2-4AF2-4B24-B01D-F45ADFF00BC1}" type="pres">
      <dgm:prSet presAssocID="{B3F8AB18-E24F-43F9-BD5E-BCC65FB44E4E}" presName="root" presStyleCnt="0">
        <dgm:presLayoutVars>
          <dgm:dir/>
          <dgm:resizeHandles val="exact"/>
        </dgm:presLayoutVars>
      </dgm:prSet>
      <dgm:spPr/>
    </dgm:pt>
    <dgm:pt modelId="{83558A73-8702-432D-9B21-25F77CD1B35D}" type="pres">
      <dgm:prSet presAssocID="{F6408621-57F2-4945-A26B-90532FBFA5F1}" presName="compNode" presStyleCnt="0"/>
      <dgm:spPr/>
    </dgm:pt>
    <dgm:pt modelId="{4E28BCC3-58D9-491E-8753-E6E5352B3CDC}" type="pres">
      <dgm:prSet presAssocID="{F6408621-57F2-4945-A26B-90532FBFA5F1}" presName="bgRect" presStyleLbl="bgShp" presStyleIdx="0" presStyleCnt="4"/>
      <dgm:spPr/>
    </dgm:pt>
    <dgm:pt modelId="{0D0FFDC6-6D2F-4FBC-BB77-C952DFCF9DF3}" type="pres">
      <dgm:prSet presAssocID="{F6408621-57F2-4945-A26B-90532FBFA5F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FD838D9F-3D01-42A7-AD35-CDE53485ED2D}" type="pres">
      <dgm:prSet presAssocID="{F6408621-57F2-4945-A26B-90532FBFA5F1}" presName="spaceRect" presStyleCnt="0"/>
      <dgm:spPr/>
    </dgm:pt>
    <dgm:pt modelId="{68C0715C-53F3-4CCC-9673-A4DEEE695FA9}" type="pres">
      <dgm:prSet presAssocID="{F6408621-57F2-4945-A26B-90532FBFA5F1}" presName="parTx" presStyleLbl="revTx" presStyleIdx="0" presStyleCnt="4">
        <dgm:presLayoutVars>
          <dgm:chMax val="0"/>
          <dgm:chPref val="0"/>
        </dgm:presLayoutVars>
      </dgm:prSet>
      <dgm:spPr/>
    </dgm:pt>
    <dgm:pt modelId="{D2A62318-AE5E-4E0A-821E-02B57990B937}" type="pres">
      <dgm:prSet presAssocID="{4D1FA2E0-8710-499C-A446-D624B9F45F61}" presName="sibTrans" presStyleCnt="0"/>
      <dgm:spPr/>
    </dgm:pt>
    <dgm:pt modelId="{690638C1-6046-4768-B5B5-3046BF564A37}" type="pres">
      <dgm:prSet presAssocID="{B7CBEC6D-73CE-477B-A799-4441E4769A9F}" presName="compNode" presStyleCnt="0"/>
      <dgm:spPr/>
    </dgm:pt>
    <dgm:pt modelId="{88454986-3860-4EF2-BD59-468CDBE0995D}" type="pres">
      <dgm:prSet presAssocID="{B7CBEC6D-73CE-477B-A799-4441E4769A9F}" presName="bgRect" presStyleLbl="bgShp" presStyleIdx="1" presStyleCnt="4"/>
      <dgm:spPr/>
    </dgm:pt>
    <dgm:pt modelId="{28C78E1B-63E8-4999-ABA6-52EF6477ECA5}" type="pres">
      <dgm:prSet presAssocID="{B7CBEC6D-73CE-477B-A799-4441E4769A9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F0FE9FE6-7440-4CF4-876B-846C9608BD3B}" type="pres">
      <dgm:prSet presAssocID="{B7CBEC6D-73CE-477B-A799-4441E4769A9F}" presName="spaceRect" presStyleCnt="0"/>
      <dgm:spPr/>
    </dgm:pt>
    <dgm:pt modelId="{D5957757-25F7-454F-B651-E4B107979F8C}" type="pres">
      <dgm:prSet presAssocID="{B7CBEC6D-73CE-477B-A799-4441E4769A9F}" presName="parTx" presStyleLbl="revTx" presStyleIdx="1" presStyleCnt="4">
        <dgm:presLayoutVars>
          <dgm:chMax val="0"/>
          <dgm:chPref val="0"/>
        </dgm:presLayoutVars>
      </dgm:prSet>
      <dgm:spPr/>
    </dgm:pt>
    <dgm:pt modelId="{D13D77CB-B432-4584-8C02-7A23CA1B2E5E}" type="pres">
      <dgm:prSet presAssocID="{6860D19D-E8A8-491E-9204-0C30B0A9EA2B}" presName="sibTrans" presStyleCnt="0"/>
      <dgm:spPr/>
    </dgm:pt>
    <dgm:pt modelId="{2CD046D2-4246-45AD-8FEE-6C23F55126A7}" type="pres">
      <dgm:prSet presAssocID="{699B29C3-66FF-4D0D-8C6A-1957281BFBA4}" presName="compNode" presStyleCnt="0"/>
      <dgm:spPr/>
    </dgm:pt>
    <dgm:pt modelId="{9271E8AF-CFB9-4980-ACDB-CF53E7AF8ECF}" type="pres">
      <dgm:prSet presAssocID="{699B29C3-66FF-4D0D-8C6A-1957281BFBA4}" presName="bgRect" presStyleLbl="bgShp" presStyleIdx="2" presStyleCnt="4"/>
      <dgm:spPr/>
    </dgm:pt>
    <dgm:pt modelId="{56F8308B-F04A-4F4E-9B8A-A5DD71A113CC}" type="pres">
      <dgm:prSet presAssocID="{699B29C3-66FF-4D0D-8C6A-1957281BFBA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D8C603D2-5D34-43F8-8AEA-F7B211F68E97}" type="pres">
      <dgm:prSet presAssocID="{699B29C3-66FF-4D0D-8C6A-1957281BFBA4}" presName="spaceRect" presStyleCnt="0"/>
      <dgm:spPr/>
    </dgm:pt>
    <dgm:pt modelId="{A7199C1B-1DF7-4B3D-ABC5-98272A508DDC}" type="pres">
      <dgm:prSet presAssocID="{699B29C3-66FF-4D0D-8C6A-1957281BFBA4}" presName="parTx" presStyleLbl="revTx" presStyleIdx="2" presStyleCnt="4">
        <dgm:presLayoutVars>
          <dgm:chMax val="0"/>
          <dgm:chPref val="0"/>
        </dgm:presLayoutVars>
      </dgm:prSet>
      <dgm:spPr/>
    </dgm:pt>
    <dgm:pt modelId="{BF632621-2BAD-4B15-80B5-90CFE26E76E1}" type="pres">
      <dgm:prSet presAssocID="{57914280-B0B7-4A73-AFAF-7D5A00ED3E71}" presName="sibTrans" presStyleCnt="0"/>
      <dgm:spPr/>
    </dgm:pt>
    <dgm:pt modelId="{6DC423F2-8AA2-49B1-BFE9-EF04FF316AD4}" type="pres">
      <dgm:prSet presAssocID="{19A630AC-2526-4F8F-9C2C-644E68D24703}" presName="compNode" presStyleCnt="0"/>
      <dgm:spPr/>
    </dgm:pt>
    <dgm:pt modelId="{553FCA51-BFCA-496A-9E69-9D3480F9CCFB}" type="pres">
      <dgm:prSet presAssocID="{19A630AC-2526-4F8F-9C2C-644E68D24703}" presName="bgRect" presStyleLbl="bgShp" presStyleIdx="3" presStyleCnt="4"/>
      <dgm:spPr/>
    </dgm:pt>
    <dgm:pt modelId="{DB19608F-EB3C-4D0E-B2E9-D3C2EC7308E0}" type="pres">
      <dgm:prSet presAssocID="{19A630AC-2526-4F8F-9C2C-644E68D2470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DE5DBCF8-5874-4D85-A4BD-3F272F34CE9F}" type="pres">
      <dgm:prSet presAssocID="{19A630AC-2526-4F8F-9C2C-644E68D24703}" presName="spaceRect" presStyleCnt="0"/>
      <dgm:spPr/>
    </dgm:pt>
    <dgm:pt modelId="{17A74CD6-29A4-40C3-8C1E-73DE1ADB5D1D}" type="pres">
      <dgm:prSet presAssocID="{19A630AC-2526-4F8F-9C2C-644E68D2470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94D9F0F-B448-4A89-A481-80DF0B9AE116}" type="presOf" srcId="{19A630AC-2526-4F8F-9C2C-644E68D24703}" destId="{17A74CD6-29A4-40C3-8C1E-73DE1ADB5D1D}" srcOrd="0" destOrd="0" presId="urn:microsoft.com/office/officeart/2018/2/layout/IconVerticalSolidList"/>
    <dgm:cxn modelId="{16813A48-DCF8-42DB-BBCB-4050A3F50C45}" srcId="{B3F8AB18-E24F-43F9-BD5E-BCC65FB44E4E}" destId="{19A630AC-2526-4F8F-9C2C-644E68D24703}" srcOrd="3" destOrd="0" parTransId="{3F9383A3-ED1D-4173-A797-7C1FEE675203}" sibTransId="{2B27B04F-1DB5-4C02-A7E9-68B64A68B050}"/>
    <dgm:cxn modelId="{0C544C48-604C-4A7D-8E41-4DDC14D3DDA2}" srcId="{B3F8AB18-E24F-43F9-BD5E-BCC65FB44E4E}" destId="{B7CBEC6D-73CE-477B-A799-4441E4769A9F}" srcOrd="1" destOrd="0" parTransId="{A0D58B08-70CE-44A7-97D1-68F1FA28F1F3}" sibTransId="{6860D19D-E8A8-491E-9204-0C30B0A9EA2B}"/>
    <dgm:cxn modelId="{2922AE6E-2C51-4AE1-BECC-11E830842E19}" type="presOf" srcId="{B3F8AB18-E24F-43F9-BD5E-BCC65FB44E4E}" destId="{8B95B2D2-4AF2-4B24-B01D-F45ADFF00BC1}" srcOrd="0" destOrd="0" presId="urn:microsoft.com/office/officeart/2018/2/layout/IconVerticalSolidList"/>
    <dgm:cxn modelId="{68DC148C-605B-4948-B80E-B7F9D35826B6}" srcId="{B3F8AB18-E24F-43F9-BD5E-BCC65FB44E4E}" destId="{699B29C3-66FF-4D0D-8C6A-1957281BFBA4}" srcOrd="2" destOrd="0" parTransId="{31E68081-3113-46F7-B247-26A4EF82303C}" sibTransId="{57914280-B0B7-4A73-AFAF-7D5A00ED3E71}"/>
    <dgm:cxn modelId="{F2450C97-385C-4130-A0C7-849F155FC0E4}" type="presOf" srcId="{699B29C3-66FF-4D0D-8C6A-1957281BFBA4}" destId="{A7199C1B-1DF7-4B3D-ABC5-98272A508DDC}" srcOrd="0" destOrd="0" presId="urn:microsoft.com/office/officeart/2018/2/layout/IconVerticalSolidList"/>
    <dgm:cxn modelId="{513348BC-C2A4-4200-B336-7DA6F27CED4D}" srcId="{B3F8AB18-E24F-43F9-BD5E-BCC65FB44E4E}" destId="{F6408621-57F2-4945-A26B-90532FBFA5F1}" srcOrd="0" destOrd="0" parTransId="{25CDC92B-09B3-4359-A2A8-DE73E6304ECD}" sibTransId="{4D1FA2E0-8710-499C-A446-D624B9F45F61}"/>
    <dgm:cxn modelId="{4E6FC4D3-31B3-4105-A9D6-5C343775CE29}" type="presOf" srcId="{F6408621-57F2-4945-A26B-90532FBFA5F1}" destId="{68C0715C-53F3-4CCC-9673-A4DEEE695FA9}" srcOrd="0" destOrd="0" presId="urn:microsoft.com/office/officeart/2018/2/layout/IconVerticalSolidList"/>
    <dgm:cxn modelId="{3BB78BEF-8E12-469C-8570-B5C5B1F8F50E}" type="presOf" srcId="{B7CBEC6D-73CE-477B-A799-4441E4769A9F}" destId="{D5957757-25F7-454F-B651-E4B107979F8C}" srcOrd="0" destOrd="0" presId="urn:microsoft.com/office/officeart/2018/2/layout/IconVerticalSolidList"/>
    <dgm:cxn modelId="{9FD571AE-C28E-4E7F-9B47-079D69E8FB06}" type="presParOf" srcId="{8B95B2D2-4AF2-4B24-B01D-F45ADFF00BC1}" destId="{83558A73-8702-432D-9B21-25F77CD1B35D}" srcOrd="0" destOrd="0" presId="urn:microsoft.com/office/officeart/2018/2/layout/IconVerticalSolidList"/>
    <dgm:cxn modelId="{91FA422A-3E6E-4A6A-8D73-A407A2FC2F29}" type="presParOf" srcId="{83558A73-8702-432D-9B21-25F77CD1B35D}" destId="{4E28BCC3-58D9-491E-8753-E6E5352B3CDC}" srcOrd="0" destOrd="0" presId="urn:microsoft.com/office/officeart/2018/2/layout/IconVerticalSolidList"/>
    <dgm:cxn modelId="{80D78791-C22C-4973-942B-A3D81962F724}" type="presParOf" srcId="{83558A73-8702-432D-9B21-25F77CD1B35D}" destId="{0D0FFDC6-6D2F-4FBC-BB77-C952DFCF9DF3}" srcOrd="1" destOrd="0" presId="urn:microsoft.com/office/officeart/2018/2/layout/IconVerticalSolidList"/>
    <dgm:cxn modelId="{94D5B0CF-B8F9-448E-A831-9799BFB9C3DF}" type="presParOf" srcId="{83558A73-8702-432D-9B21-25F77CD1B35D}" destId="{FD838D9F-3D01-42A7-AD35-CDE53485ED2D}" srcOrd="2" destOrd="0" presId="urn:microsoft.com/office/officeart/2018/2/layout/IconVerticalSolidList"/>
    <dgm:cxn modelId="{FF4ABEDF-2D08-46E0-9BCA-F2D665C0D86B}" type="presParOf" srcId="{83558A73-8702-432D-9B21-25F77CD1B35D}" destId="{68C0715C-53F3-4CCC-9673-A4DEEE695FA9}" srcOrd="3" destOrd="0" presId="urn:microsoft.com/office/officeart/2018/2/layout/IconVerticalSolidList"/>
    <dgm:cxn modelId="{B8F9FB20-FBCA-4F86-A587-6802F3215AA6}" type="presParOf" srcId="{8B95B2D2-4AF2-4B24-B01D-F45ADFF00BC1}" destId="{D2A62318-AE5E-4E0A-821E-02B57990B937}" srcOrd="1" destOrd="0" presId="urn:microsoft.com/office/officeart/2018/2/layout/IconVerticalSolidList"/>
    <dgm:cxn modelId="{7C6DE222-01E9-418E-8F90-20A0F6B669C2}" type="presParOf" srcId="{8B95B2D2-4AF2-4B24-B01D-F45ADFF00BC1}" destId="{690638C1-6046-4768-B5B5-3046BF564A37}" srcOrd="2" destOrd="0" presId="urn:microsoft.com/office/officeart/2018/2/layout/IconVerticalSolidList"/>
    <dgm:cxn modelId="{97575A0E-9808-430C-AC61-C86F23F453E5}" type="presParOf" srcId="{690638C1-6046-4768-B5B5-3046BF564A37}" destId="{88454986-3860-4EF2-BD59-468CDBE0995D}" srcOrd="0" destOrd="0" presId="urn:microsoft.com/office/officeart/2018/2/layout/IconVerticalSolidList"/>
    <dgm:cxn modelId="{478EB845-3065-46DB-825A-76C1A3DD37CB}" type="presParOf" srcId="{690638C1-6046-4768-B5B5-3046BF564A37}" destId="{28C78E1B-63E8-4999-ABA6-52EF6477ECA5}" srcOrd="1" destOrd="0" presId="urn:microsoft.com/office/officeart/2018/2/layout/IconVerticalSolidList"/>
    <dgm:cxn modelId="{A4A0489F-F803-4A3A-890E-759C7B7914EA}" type="presParOf" srcId="{690638C1-6046-4768-B5B5-3046BF564A37}" destId="{F0FE9FE6-7440-4CF4-876B-846C9608BD3B}" srcOrd="2" destOrd="0" presId="urn:microsoft.com/office/officeart/2018/2/layout/IconVerticalSolidList"/>
    <dgm:cxn modelId="{083509B7-011B-41A3-B13E-AC2E62327D4B}" type="presParOf" srcId="{690638C1-6046-4768-B5B5-3046BF564A37}" destId="{D5957757-25F7-454F-B651-E4B107979F8C}" srcOrd="3" destOrd="0" presId="urn:microsoft.com/office/officeart/2018/2/layout/IconVerticalSolidList"/>
    <dgm:cxn modelId="{EB1BF354-927C-4BBE-9E57-A9A893465ABA}" type="presParOf" srcId="{8B95B2D2-4AF2-4B24-B01D-F45ADFF00BC1}" destId="{D13D77CB-B432-4584-8C02-7A23CA1B2E5E}" srcOrd="3" destOrd="0" presId="urn:microsoft.com/office/officeart/2018/2/layout/IconVerticalSolidList"/>
    <dgm:cxn modelId="{02D6650F-D77B-4B25-B0C6-7EE44FACA8C8}" type="presParOf" srcId="{8B95B2D2-4AF2-4B24-B01D-F45ADFF00BC1}" destId="{2CD046D2-4246-45AD-8FEE-6C23F55126A7}" srcOrd="4" destOrd="0" presId="urn:microsoft.com/office/officeart/2018/2/layout/IconVerticalSolidList"/>
    <dgm:cxn modelId="{1927CEE9-E9ED-4301-B2FE-242AED78F76A}" type="presParOf" srcId="{2CD046D2-4246-45AD-8FEE-6C23F55126A7}" destId="{9271E8AF-CFB9-4980-ACDB-CF53E7AF8ECF}" srcOrd="0" destOrd="0" presId="urn:microsoft.com/office/officeart/2018/2/layout/IconVerticalSolidList"/>
    <dgm:cxn modelId="{7E0F1E09-9801-4318-8C9D-E689DC247371}" type="presParOf" srcId="{2CD046D2-4246-45AD-8FEE-6C23F55126A7}" destId="{56F8308B-F04A-4F4E-9B8A-A5DD71A113CC}" srcOrd="1" destOrd="0" presId="urn:microsoft.com/office/officeart/2018/2/layout/IconVerticalSolidList"/>
    <dgm:cxn modelId="{93E06D7A-F045-45D7-A9FE-740ACEF5A121}" type="presParOf" srcId="{2CD046D2-4246-45AD-8FEE-6C23F55126A7}" destId="{D8C603D2-5D34-43F8-8AEA-F7B211F68E97}" srcOrd="2" destOrd="0" presId="urn:microsoft.com/office/officeart/2018/2/layout/IconVerticalSolidList"/>
    <dgm:cxn modelId="{68C8EA43-45F9-44DD-AB85-8149BE7D99EC}" type="presParOf" srcId="{2CD046D2-4246-45AD-8FEE-6C23F55126A7}" destId="{A7199C1B-1DF7-4B3D-ABC5-98272A508DDC}" srcOrd="3" destOrd="0" presId="urn:microsoft.com/office/officeart/2018/2/layout/IconVerticalSolidList"/>
    <dgm:cxn modelId="{E30750B6-31DC-4604-B268-5993F6A6BB7E}" type="presParOf" srcId="{8B95B2D2-4AF2-4B24-B01D-F45ADFF00BC1}" destId="{BF632621-2BAD-4B15-80B5-90CFE26E76E1}" srcOrd="5" destOrd="0" presId="urn:microsoft.com/office/officeart/2018/2/layout/IconVerticalSolidList"/>
    <dgm:cxn modelId="{5EE25057-CAB7-447D-BAF2-7C872E0DA5F8}" type="presParOf" srcId="{8B95B2D2-4AF2-4B24-B01D-F45ADFF00BC1}" destId="{6DC423F2-8AA2-49B1-BFE9-EF04FF316AD4}" srcOrd="6" destOrd="0" presId="urn:microsoft.com/office/officeart/2018/2/layout/IconVerticalSolidList"/>
    <dgm:cxn modelId="{34FC2B10-737A-4434-BF72-2723B8A42B17}" type="presParOf" srcId="{6DC423F2-8AA2-49B1-BFE9-EF04FF316AD4}" destId="{553FCA51-BFCA-496A-9E69-9D3480F9CCFB}" srcOrd="0" destOrd="0" presId="urn:microsoft.com/office/officeart/2018/2/layout/IconVerticalSolidList"/>
    <dgm:cxn modelId="{57D1632D-B7D7-480C-ABC9-D3BFE84F6684}" type="presParOf" srcId="{6DC423F2-8AA2-49B1-BFE9-EF04FF316AD4}" destId="{DB19608F-EB3C-4D0E-B2E9-D3C2EC7308E0}" srcOrd="1" destOrd="0" presId="urn:microsoft.com/office/officeart/2018/2/layout/IconVerticalSolidList"/>
    <dgm:cxn modelId="{E09719FE-6CF1-4E41-BA1F-26372A3531C7}" type="presParOf" srcId="{6DC423F2-8AA2-49B1-BFE9-EF04FF316AD4}" destId="{DE5DBCF8-5874-4D85-A4BD-3F272F34CE9F}" srcOrd="2" destOrd="0" presId="urn:microsoft.com/office/officeart/2018/2/layout/IconVerticalSolidList"/>
    <dgm:cxn modelId="{6488F6A1-D714-44ED-8F11-32356A794D5D}" type="presParOf" srcId="{6DC423F2-8AA2-49B1-BFE9-EF04FF316AD4}" destId="{17A74CD6-29A4-40C3-8C1E-73DE1ADB5D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C9BE40-B758-4C80-A16E-B895A9BC3F6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11FCAA-4252-46F5-89CD-FDAA605DA9F0}">
      <dgm:prSet/>
      <dgm:spPr/>
      <dgm:t>
        <a:bodyPr/>
        <a:lstStyle/>
        <a:p>
          <a:r>
            <a:rPr lang="en-US"/>
            <a:t>OSOBY ODPOWIEDZIALNE ZA PRZYJMOWANIE ZGŁOSZEŃ O ZDARZENIACH KRZYWDZENIA LUB KRZYWDZENIA MAŁOLETNICH W CENTRUM PSYCHOTERAPII MENTAL BALANCE W BUKOWNIE: </a:t>
          </a:r>
        </a:p>
      </dgm:t>
    </dgm:pt>
    <dgm:pt modelId="{293CB5F5-AE73-4060-888D-02DB48CC42E7}" type="parTrans" cxnId="{D4B7C144-F1A7-4EB2-93AD-6F90FD3C1C01}">
      <dgm:prSet/>
      <dgm:spPr/>
      <dgm:t>
        <a:bodyPr/>
        <a:lstStyle/>
        <a:p>
          <a:endParaRPr lang="en-US"/>
        </a:p>
      </dgm:t>
    </dgm:pt>
    <dgm:pt modelId="{82B57F91-D50B-4111-8BEE-21BA4B6C4CAC}" type="sibTrans" cxnId="{D4B7C144-F1A7-4EB2-93AD-6F90FD3C1C01}">
      <dgm:prSet/>
      <dgm:spPr/>
      <dgm:t>
        <a:bodyPr/>
        <a:lstStyle/>
        <a:p>
          <a:endParaRPr lang="en-US"/>
        </a:p>
      </dgm:t>
    </dgm:pt>
    <dgm:pt modelId="{CAAE1B5F-6719-4E48-86F9-2E02A0C3B2EA}">
      <dgm:prSet/>
      <dgm:spPr/>
      <dgm:t>
        <a:bodyPr/>
        <a:lstStyle/>
        <a:p>
          <a:r>
            <a:rPr lang="en-US"/>
            <a:t>Kierownik CPMB – Patrycja Bogajewska </a:t>
          </a:r>
        </a:p>
      </dgm:t>
    </dgm:pt>
    <dgm:pt modelId="{FA37ADBF-A22D-4D17-B83E-1E7B535CDB88}" type="parTrans" cxnId="{A082BE32-752C-4A29-9B75-8282C1145080}">
      <dgm:prSet/>
      <dgm:spPr/>
      <dgm:t>
        <a:bodyPr/>
        <a:lstStyle/>
        <a:p>
          <a:endParaRPr lang="en-US"/>
        </a:p>
      </dgm:t>
    </dgm:pt>
    <dgm:pt modelId="{ABE881BA-7F89-4E48-A9E8-0782D335557D}" type="sibTrans" cxnId="{A082BE32-752C-4A29-9B75-8282C1145080}">
      <dgm:prSet/>
      <dgm:spPr/>
      <dgm:t>
        <a:bodyPr/>
        <a:lstStyle/>
        <a:p>
          <a:endParaRPr lang="en-US"/>
        </a:p>
      </dgm:t>
    </dgm:pt>
    <dgm:pt modelId="{D0976D3C-74EC-4206-ACD4-DE4EBA6BF26E}">
      <dgm:prSet/>
      <dgm:spPr/>
      <dgm:t>
        <a:bodyPr/>
        <a:lstStyle/>
        <a:p>
          <a:r>
            <a:rPr lang="en-US" dirty="0"/>
            <a:t>Tel. 793439039</a:t>
          </a:r>
          <a:endParaRPr lang="pl-PL" dirty="0"/>
        </a:p>
        <a:p>
          <a:r>
            <a:rPr lang="en-US" dirty="0"/>
            <a:t>Email: </a:t>
          </a:r>
          <a:r>
            <a:rPr lang="pl-PL"/>
            <a:t>mentalbalance.cp@gmail.com</a:t>
          </a:r>
          <a:endParaRPr lang="en-US"/>
        </a:p>
      </dgm:t>
    </dgm:pt>
    <dgm:pt modelId="{18E72546-2ED1-45C7-9D41-CC76F99DB5DD}" type="parTrans" cxnId="{1BC948CD-335B-420D-8C78-457AD7CA7B3B}">
      <dgm:prSet/>
      <dgm:spPr/>
      <dgm:t>
        <a:bodyPr/>
        <a:lstStyle/>
        <a:p>
          <a:endParaRPr lang="en-US"/>
        </a:p>
      </dgm:t>
    </dgm:pt>
    <dgm:pt modelId="{71444BAE-B44F-4BA0-919D-8B1C14A5B1D7}" type="sibTrans" cxnId="{1BC948CD-335B-420D-8C78-457AD7CA7B3B}">
      <dgm:prSet/>
      <dgm:spPr/>
      <dgm:t>
        <a:bodyPr/>
        <a:lstStyle/>
        <a:p>
          <a:endParaRPr lang="en-US"/>
        </a:p>
      </dgm:t>
    </dgm:pt>
    <dgm:pt modelId="{7AEFD99A-BAFF-4292-8975-BEFB097C3B18}">
      <dgm:prSet/>
      <dgm:spPr/>
      <dgm:t>
        <a:bodyPr/>
        <a:lstStyle/>
        <a:p>
          <a:r>
            <a:rPr lang="pl-PL" dirty="0"/>
            <a:t>Pełny </a:t>
          </a:r>
          <a:r>
            <a:rPr lang="pl-PL"/>
            <a:t>tekst obowiązujących standardów i procedur ochrony małoletnich do wglądu u kierownika CPMB</a:t>
          </a:r>
          <a:endParaRPr lang="en-US" dirty="0"/>
        </a:p>
      </dgm:t>
    </dgm:pt>
    <dgm:pt modelId="{B21A187C-4220-4D0E-9A88-1661DC9CCF21}" type="parTrans" cxnId="{B96A06DD-196D-49E5-AC0B-69832B86EADE}">
      <dgm:prSet/>
      <dgm:spPr/>
      <dgm:t>
        <a:bodyPr/>
        <a:lstStyle/>
        <a:p>
          <a:endParaRPr lang="en-US"/>
        </a:p>
      </dgm:t>
    </dgm:pt>
    <dgm:pt modelId="{51C7E913-C0E2-4BE4-BC02-E96E358E64A9}" type="sibTrans" cxnId="{B96A06DD-196D-49E5-AC0B-69832B86EADE}">
      <dgm:prSet/>
      <dgm:spPr/>
      <dgm:t>
        <a:bodyPr/>
        <a:lstStyle/>
        <a:p>
          <a:endParaRPr lang="en-US"/>
        </a:p>
      </dgm:t>
    </dgm:pt>
    <dgm:pt modelId="{F7F3A067-6A1C-4453-AFD9-5D4B21A56C5E}">
      <dgm:prSet custT="1"/>
      <dgm:spPr/>
      <dgm:t>
        <a:bodyPr/>
        <a:lstStyle/>
        <a:p>
          <a:r>
            <a:rPr lang="en-US" sz="1600" dirty="0">
              <a:solidFill>
                <a:srgbClr val="FF0000"/>
              </a:solidFill>
            </a:rPr>
            <a:t>W PRZYPADKACH ZAGROŻENIA ŻYCIA LUB ZDROWIA MAŁOLETNIEGO PROSZĘ ZOSTAWIĆ ZAWIADOMIENIE O PRZEMOCY PIERWSZEMU NAPOTKANEMU PRACOWNIKOWI CENTRUM PSYCHOTERAPII MENTAL BALANCE.</a:t>
          </a:r>
        </a:p>
      </dgm:t>
    </dgm:pt>
    <dgm:pt modelId="{095D0CDC-9233-41B7-AAA7-CA1FFDFFB185}" type="parTrans" cxnId="{BEF03684-F30D-48E2-B26B-C933E01E75EF}">
      <dgm:prSet/>
      <dgm:spPr/>
      <dgm:t>
        <a:bodyPr/>
        <a:lstStyle/>
        <a:p>
          <a:endParaRPr lang="en-US"/>
        </a:p>
      </dgm:t>
    </dgm:pt>
    <dgm:pt modelId="{996E2DDB-87D7-446D-83B6-C2B1AE523368}" type="sibTrans" cxnId="{BEF03684-F30D-48E2-B26B-C933E01E75EF}">
      <dgm:prSet/>
      <dgm:spPr/>
      <dgm:t>
        <a:bodyPr/>
        <a:lstStyle/>
        <a:p>
          <a:endParaRPr lang="en-US"/>
        </a:p>
      </dgm:t>
    </dgm:pt>
    <dgm:pt modelId="{3963790A-5C11-42A5-A4C3-E65A0DF7BD1C}" type="pres">
      <dgm:prSet presAssocID="{2AC9BE40-B758-4C80-A16E-B895A9BC3F66}" presName="vert0" presStyleCnt="0">
        <dgm:presLayoutVars>
          <dgm:dir/>
          <dgm:animOne val="branch"/>
          <dgm:animLvl val="lvl"/>
        </dgm:presLayoutVars>
      </dgm:prSet>
      <dgm:spPr/>
    </dgm:pt>
    <dgm:pt modelId="{61991322-6A2F-4515-B8B4-3A2A400D8307}" type="pres">
      <dgm:prSet presAssocID="{1211FCAA-4252-46F5-89CD-FDAA605DA9F0}" presName="thickLine" presStyleLbl="alignNode1" presStyleIdx="0" presStyleCnt="5"/>
      <dgm:spPr/>
    </dgm:pt>
    <dgm:pt modelId="{3183BDF8-B4AA-4171-8377-8BFA84D1E473}" type="pres">
      <dgm:prSet presAssocID="{1211FCAA-4252-46F5-89CD-FDAA605DA9F0}" presName="horz1" presStyleCnt="0"/>
      <dgm:spPr/>
    </dgm:pt>
    <dgm:pt modelId="{0D2EEB69-DADA-48DC-AEC8-5AB1CEC5DA9A}" type="pres">
      <dgm:prSet presAssocID="{1211FCAA-4252-46F5-89CD-FDAA605DA9F0}" presName="tx1" presStyleLbl="revTx" presStyleIdx="0" presStyleCnt="5"/>
      <dgm:spPr/>
    </dgm:pt>
    <dgm:pt modelId="{004EA4E9-5B6A-480E-8D75-9430CD53049C}" type="pres">
      <dgm:prSet presAssocID="{1211FCAA-4252-46F5-89CD-FDAA605DA9F0}" presName="vert1" presStyleCnt="0"/>
      <dgm:spPr/>
    </dgm:pt>
    <dgm:pt modelId="{1CF7C016-F5A8-4F81-A893-87763DD48F82}" type="pres">
      <dgm:prSet presAssocID="{CAAE1B5F-6719-4E48-86F9-2E02A0C3B2EA}" presName="thickLine" presStyleLbl="alignNode1" presStyleIdx="1" presStyleCnt="5"/>
      <dgm:spPr/>
    </dgm:pt>
    <dgm:pt modelId="{98060DC4-C2BB-44B1-9166-5C6B5A9ACFF3}" type="pres">
      <dgm:prSet presAssocID="{CAAE1B5F-6719-4E48-86F9-2E02A0C3B2EA}" presName="horz1" presStyleCnt="0"/>
      <dgm:spPr/>
    </dgm:pt>
    <dgm:pt modelId="{E22820F1-FBB6-4C16-B8F3-94636DD34333}" type="pres">
      <dgm:prSet presAssocID="{CAAE1B5F-6719-4E48-86F9-2E02A0C3B2EA}" presName="tx1" presStyleLbl="revTx" presStyleIdx="1" presStyleCnt="5"/>
      <dgm:spPr/>
    </dgm:pt>
    <dgm:pt modelId="{FACD454F-5DDB-4EAC-9877-96BC9539CA33}" type="pres">
      <dgm:prSet presAssocID="{CAAE1B5F-6719-4E48-86F9-2E02A0C3B2EA}" presName="vert1" presStyleCnt="0"/>
      <dgm:spPr/>
    </dgm:pt>
    <dgm:pt modelId="{6FFB1870-CFAE-4736-B88D-8D23FC1D304B}" type="pres">
      <dgm:prSet presAssocID="{D0976D3C-74EC-4206-ACD4-DE4EBA6BF26E}" presName="thickLine" presStyleLbl="alignNode1" presStyleIdx="2" presStyleCnt="5"/>
      <dgm:spPr/>
    </dgm:pt>
    <dgm:pt modelId="{D282DDEF-170C-4501-930A-9CE691DE32D2}" type="pres">
      <dgm:prSet presAssocID="{D0976D3C-74EC-4206-ACD4-DE4EBA6BF26E}" presName="horz1" presStyleCnt="0"/>
      <dgm:spPr/>
    </dgm:pt>
    <dgm:pt modelId="{EACCA230-33AC-42D3-A8E9-38A238BED27D}" type="pres">
      <dgm:prSet presAssocID="{D0976D3C-74EC-4206-ACD4-DE4EBA6BF26E}" presName="tx1" presStyleLbl="revTx" presStyleIdx="2" presStyleCnt="5"/>
      <dgm:spPr/>
    </dgm:pt>
    <dgm:pt modelId="{9017DD77-E20E-4EE5-BFC5-86145422C516}" type="pres">
      <dgm:prSet presAssocID="{D0976D3C-74EC-4206-ACD4-DE4EBA6BF26E}" presName="vert1" presStyleCnt="0"/>
      <dgm:spPr/>
    </dgm:pt>
    <dgm:pt modelId="{15E95518-C838-46FE-8E3A-988AA70A19C1}" type="pres">
      <dgm:prSet presAssocID="{7AEFD99A-BAFF-4292-8975-BEFB097C3B18}" presName="thickLine" presStyleLbl="alignNode1" presStyleIdx="3" presStyleCnt="5"/>
      <dgm:spPr/>
    </dgm:pt>
    <dgm:pt modelId="{2057158F-191E-410D-BF17-4ADA72745237}" type="pres">
      <dgm:prSet presAssocID="{7AEFD99A-BAFF-4292-8975-BEFB097C3B18}" presName="horz1" presStyleCnt="0"/>
      <dgm:spPr/>
    </dgm:pt>
    <dgm:pt modelId="{66CE68E4-2B01-4ACE-9C91-94B695F6F4B2}" type="pres">
      <dgm:prSet presAssocID="{7AEFD99A-BAFF-4292-8975-BEFB097C3B18}" presName="tx1" presStyleLbl="revTx" presStyleIdx="3" presStyleCnt="5"/>
      <dgm:spPr/>
    </dgm:pt>
    <dgm:pt modelId="{AF2BED65-812C-4084-AEE8-77BC2B849615}" type="pres">
      <dgm:prSet presAssocID="{7AEFD99A-BAFF-4292-8975-BEFB097C3B18}" presName="vert1" presStyleCnt="0"/>
      <dgm:spPr/>
    </dgm:pt>
    <dgm:pt modelId="{523A99F4-798A-4170-AD36-9541AC46137B}" type="pres">
      <dgm:prSet presAssocID="{F7F3A067-6A1C-4453-AFD9-5D4B21A56C5E}" presName="thickLine" presStyleLbl="alignNode1" presStyleIdx="4" presStyleCnt="5"/>
      <dgm:spPr/>
    </dgm:pt>
    <dgm:pt modelId="{E932E60E-801E-436B-A1C3-9493BFF2250D}" type="pres">
      <dgm:prSet presAssocID="{F7F3A067-6A1C-4453-AFD9-5D4B21A56C5E}" presName="horz1" presStyleCnt="0"/>
      <dgm:spPr/>
    </dgm:pt>
    <dgm:pt modelId="{44BF519D-6230-4FB7-A2D9-4B9BDEAB4F06}" type="pres">
      <dgm:prSet presAssocID="{F7F3A067-6A1C-4453-AFD9-5D4B21A56C5E}" presName="tx1" presStyleLbl="revTx" presStyleIdx="4" presStyleCnt="5"/>
      <dgm:spPr/>
    </dgm:pt>
    <dgm:pt modelId="{FBC8A002-F4E1-41AE-97CB-3DB35B241255}" type="pres">
      <dgm:prSet presAssocID="{F7F3A067-6A1C-4453-AFD9-5D4B21A56C5E}" presName="vert1" presStyleCnt="0"/>
      <dgm:spPr/>
    </dgm:pt>
  </dgm:ptLst>
  <dgm:cxnLst>
    <dgm:cxn modelId="{515C1819-B6DC-4D2A-AEAF-2F5800C8D075}" type="presOf" srcId="{7AEFD99A-BAFF-4292-8975-BEFB097C3B18}" destId="{66CE68E4-2B01-4ACE-9C91-94B695F6F4B2}" srcOrd="0" destOrd="0" presId="urn:microsoft.com/office/officeart/2008/layout/LinedList"/>
    <dgm:cxn modelId="{F2F6CF1C-1E87-4109-851D-504857A2964B}" type="presOf" srcId="{F7F3A067-6A1C-4453-AFD9-5D4B21A56C5E}" destId="{44BF519D-6230-4FB7-A2D9-4B9BDEAB4F06}" srcOrd="0" destOrd="0" presId="urn:microsoft.com/office/officeart/2008/layout/LinedList"/>
    <dgm:cxn modelId="{A082BE32-752C-4A29-9B75-8282C1145080}" srcId="{2AC9BE40-B758-4C80-A16E-B895A9BC3F66}" destId="{CAAE1B5F-6719-4E48-86F9-2E02A0C3B2EA}" srcOrd="1" destOrd="0" parTransId="{FA37ADBF-A22D-4D17-B83E-1E7B535CDB88}" sibTransId="{ABE881BA-7F89-4E48-A9E8-0782D335557D}"/>
    <dgm:cxn modelId="{D4B7C144-F1A7-4EB2-93AD-6F90FD3C1C01}" srcId="{2AC9BE40-B758-4C80-A16E-B895A9BC3F66}" destId="{1211FCAA-4252-46F5-89CD-FDAA605DA9F0}" srcOrd="0" destOrd="0" parTransId="{293CB5F5-AE73-4060-888D-02DB48CC42E7}" sibTransId="{82B57F91-D50B-4111-8BEE-21BA4B6C4CAC}"/>
    <dgm:cxn modelId="{132DD457-891A-455C-BC78-897B6606F733}" type="presOf" srcId="{2AC9BE40-B758-4C80-A16E-B895A9BC3F66}" destId="{3963790A-5C11-42A5-A4C3-E65A0DF7BD1C}" srcOrd="0" destOrd="0" presId="urn:microsoft.com/office/officeart/2008/layout/LinedList"/>
    <dgm:cxn modelId="{BEF03684-F30D-48E2-B26B-C933E01E75EF}" srcId="{2AC9BE40-B758-4C80-A16E-B895A9BC3F66}" destId="{F7F3A067-6A1C-4453-AFD9-5D4B21A56C5E}" srcOrd="4" destOrd="0" parTransId="{095D0CDC-9233-41B7-AAA7-CA1FFDFFB185}" sibTransId="{996E2DDB-87D7-446D-83B6-C2B1AE523368}"/>
    <dgm:cxn modelId="{4EDD6EB9-C933-4A7A-9421-B02F6844B145}" type="presOf" srcId="{D0976D3C-74EC-4206-ACD4-DE4EBA6BF26E}" destId="{EACCA230-33AC-42D3-A8E9-38A238BED27D}" srcOrd="0" destOrd="0" presId="urn:microsoft.com/office/officeart/2008/layout/LinedList"/>
    <dgm:cxn modelId="{B7768FBE-BF99-4243-B30B-BA891A96977C}" type="presOf" srcId="{1211FCAA-4252-46F5-89CD-FDAA605DA9F0}" destId="{0D2EEB69-DADA-48DC-AEC8-5AB1CEC5DA9A}" srcOrd="0" destOrd="0" presId="urn:microsoft.com/office/officeart/2008/layout/LinedList"/>
    <dgm:cxn modelId="{1BC948CD-335B-420D-8C78-457AD7CA7B3B}" srcId="{2AC9BE40-B758-4C80-A16E-B895A9BC3F66}" destId="{D0976D3C-74EC-4206-ACD4-DE4EBA6BF26E}" srcOrd="2" destOrd="0" parTransId="{18E72546-2ED1-45C7-9D41-CC76F99DB5DD}" sibTransId="{71444BAE-B44F-4BA0-919D-8B1C14A5B1D7}"/>
    <dgm:cxn modelId="{B96A06DD-196D-49E5-AC0B-69832B86EADE}" srcId="{2AC9BE40-B758-4C80-A16E-B895A9BC3F66}" destId="{7AEFD99A-BAFF-4292-8975-BEFB097C3B18}" srcOrd="3" destOrd="0" parTransId="{B21A187C-4220-4D0E-9A88-1661DC9CCF21}" sibTransId="{51C7E913-C0E2-4BE4-BC02-E96E358E64A9}"/>
    <dgm:cxn modelId="{1321FDEA-E9BB-4A5D-BECA-6AE6B6DC9065}" type="presOf" srcId="{CAAE1B5F-6719-4E48-86F9-2E02A0C3B2EA}" destId="{E22820F1-FBB6-4C16-B8F3-94636DD34333}" srcOrd="0" destOrd="0" presId="urn:microsoft.com/office/officeart/2008/layout/LinedList"/>
    <dgm:cxn modelId="{063163B3-1DD6-4830-A9EA-5664E2201D1E}" type="presParOf" srcId="{3963790A-5C11-42A5-A4C3-E65A0DF7BD1C}" destId="{61991322-6A2F-4515-B8B4-3A2A400D8307}" srcOrd="0" destOrd="0" presId="urn:microsoft.com/office/officeart/2008/layout/LinedList"/>
    <dgm:cxn modelId="{77EBE8F9-1381-4FAE-A963-D919ABFBCFE7}" type="presParOf" srcId="{3963790A-5C11-42A5-A4C3-E65A0DF7BD1C}" destId="{3183BDF8-B4AA-4171-8377-8BFA84D1E473}" srcOrd="1" destOrd="0" presId="urn:microsoft.com/office/officeart/2008/layout/LinedList"/>
    <dgm:cxn modelId="{B6E7774D-1D8C-446E-9756-62F68E6E60B1}" type="presParOf" srcId="{3183BDF8-B4AA-4171-8377-8BFA84D1E473}" destId="{0D2EEB69-DADA-48DC-AEC8-5AB1CEC5DA9A}" srcOrd="0" destOrd="0" presId="urn:microsoft.com/office/officeart/2008/layout/LinedList"/>
    <dgm:cxn modelId="{7262D131-5916-4E68-8E79-326B9277B941}" type="presParOf" srcId="{3183BDF8-B4AA-4171-8377-8BFA84D1E473}" destId="{004EA4E9-5B6A-480E-8D75-9430CD53049C}" srcOrd="1" destOrd="0" presId="urn:microsoft.com/office/officeart/2008/layout/LinedList"/>
    <dgm:cxn modelId="{091387EA-80DC-44A4-ABEC-122E0767F023}" type="presParOf" srcId="{3963790A-5C11-42A5-A4C3-E65A0DF7BD1C}" destId="{1CF7C016-F5A8-4F81-A893-87763DD48F82}" srcOrd="2" destOrd="0" presId="urn:microsoft.com/office/officeart/2008/layout/LinedList"/>
    <dgm:cxn modelId="{85FC2FEC-7C4D-4879-83BC-F7588F84F4A1}" type="presParOf" srcId="{3963790A-5C11-42A5-A4C3-E65A0DF7BD1C}" destId="{98060DC4-C2BB-44B1-9166-5C6B5A9ACFF3}" srcOrd="3" destOrd="0" presId="urn:microsoft.com/office/officeart/2008/layout/LinedList"/>
    <dgm:cxn modelId="{3C906D0C-4052-457C-8E8B-F0B1F291A9FE}" type="presParOf" srcId="{98060DC4-C2BB-44B1-9166-5C6B5A9ACFF3}" destId="{E22820F1-FBB6-4C16-B8F3-94636DD34333}" srcOrd="0" destOrd="0" presId="urn:microsoft.com/office/officeart/2008/layout/LinedList"/>
    <dgm:cxn modelId="{A11A2ACE-E927-46A1-AAAC-4B1B2267FDE7}" type="presParOf" srcId="{98060DC4-C2BB-44B1-9166-5C6B5A9ACFF3}" destId="{FACD454F-5DDB-4EAC-9877-96BC9539CA33}" srcOrd="1" destOrd="0" presId="urn:microsoft.com/office/officeart/2008/layout/LinedList"/>
    <dgm:cxn modelId="{957EB076-2D92-4311-A34B-66FBAE884E2B}" type="presParOf" srcId="{3963790A-5C11-42A5-A4C3-E65A0DF7BD1C}" destId="{6FFB1870-CFAE-4736-B88D-8D23FC1D304B}" srcOrd="4" destOrd="0" presId="urn:microsoft.com/office/officeart/2008/layout/LinedList"/>
    <dgm:cxn modelId="{0EBF5928-7CD5-4697-8D26-D65CC3A3828C}" type="presParOf" srcId="{3963790A-5C11-42A5-A4C3-E65A0DF7BD1C}" destId="{D282DDEF-170C-4501-930A-9CE691DE32D2}" srcOrd="5" destOrd="0" presId="urn:microsoft.com/office/officeart/2008/layout/LinedList"/>
    <dgm:cxn modelId="{992D02E1-CBBB-4E26-B6AF-26B2D59DC6F4}" type="presParOf" srcId="{D282DDEF-170C-4501-930A-9CE691DE32D2}" destId="{EACCA230-33AC-42D3-A8E9-38A238BED27D}" srcOrd="0" destOrd="0" presId="urn:microsoft.com/office/officeart/2008/layout/LinedList"/>
    <dgm:cxn modelId="{681B7E0F-C956-4A37-9921-E6B5058A1F82}" type="presParOf" srcId="{D282DDEF-170C-4501-930A-9CE691DE32D2}" destId="{9017DD77-E20E-4EE5-BFC5-86145422C516}" srcOrd="1" destOrd="0" presId="urn:microsoft.com/office/officeart/2008/layout/LinedList"/>
    <dgm:cxn modelId="{CB6434A2-FBBA-45F1-9652-F6BC67A76DD1}" type="presParOf" srcId="{3963790A-5C11-42A5-A4C3-E65A0DF7BD1C}" destId="{15E95518-C838-46FE-8E3A-988AA70A19C1}" srcOrd="6" destOrd="0" presId="urn:microsoft.com/office/officeart/2008/layout/LinedList"/>
    <dgm:cxn modelId="{2410EBBA-27BD-47D2-9484-8F5EDC29A208}" type="presParOf" srcId="{3963790A-5C11-42A5-A4C3-E65A0DF7BD1C}" destId="{2057158F-191E-410D-BF17-4ADA72745237}" srcOrd="7" destOrd="0" presId="urn:microsoft.com/office/officeart/2008/layout/LinedList"/>
    <dgm:cxn modelId="{E583E867-ACFE-4CA1-A307-3E0F17679D76}" type="presParOf" srcId="{2057158F-191E-410D-BF17-4ADA72745237}" destId="{66CE68E4-2B01-4ACE-9C91-94B695F6F4B2}" srcOrd="0" destOrd="0" presId="urn:microsoft.com/office/officeart/2008/layout/LinedList"/>
    <dgm:cxn modelId="{E63D86C0-88C9-4686-8325-AF13A2420774}" type="presParOf" srcId="{2057158F-191E-410D-BF17-4ADA72745237}" destId="{AF2BED65-812C-4084-AEE8-77BC2B849615}" srcOrd="1" destOrd="0" presId="urn:microsoft.com/office/officeart/2008/layout/LinedList"/>
    <dgm:cxn modelId="{F4935AB6-A9EC-4F8A-BF17-017EB7B27403}" type="presParOf" srcId="{3963790A-5C11-42A5-A4C3-E65A0DF7BD1C}" destId="{523A99F4-798A-4170-AD36-9541AC46137B}" srcOrd="8" destOrd="0" presId="urn:microsoft.com/office/officeart/2008/layout/LinedList"/>
    <dgm:cxn modelId="{3231BE4C-633A-42EB-BFED-3ACF275D9588}" type="presParOf" srcId="{3963790A-5C11-42A5-A4C3-E65A0DF7BD1C}" destId="{E932E60E-801E-436B-A1C3-9493BFF2250D}" srcOrd="9" destOrd="0" presId="urn:microsoft.com/office/officeart/2008/layout/LinedList"/>
    <dgm:cxn modelId="{726C5AEB-5086-4DA6-95BD-3B6199ECE4E0}" type="presParOf" srcId="{E932E60E-801E-436B-A1C3-9493BFF2250D}" destId="{44BF519D-6230-4FB7-A2D9-4B9BDEAB4F06}" srcOrd="0" destOrd="0" presId="urn:microsoft.com/office/officeart/2008/layout/LinedList"/>
    <dgm:cxn modelId="{22BCF81C-2F06-4B03-8CA3-E8EE98B8CCE2}" type="presParOf" srcId="{E932E60E-801E-436B-A1C3-9493BFF2250D}" destId="{FBC8A002-F4E1-41AE-97CB-3DB35B2412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0BC70-358E-477E-8BAE-401C653A536D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10C0A-E3F1-4139-931C-84AA619CAF6B}">
      <dsp:nvSpPr>
        <dsp:cNvPr id="0" name=""/>
        <dsp:cNvSpPr/>
      </dsp:nvSpPr>
      <dsp:spPr>
        <a:xfrm>
          <a:off x="0" y="0"/>
          <a:ext cx="10515600" cy="2747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b="1" kern="1200"/>
            <a:t>Opiekun dziecka</a:t>
          </a:r>
          <a:br>
            <a:rPr lang="pl-PL" sz="3500" b="1" kern="1200"/>
          </a:br>
          <a:r>
            <a:rPr lang="pl-PL" sz="3500" kern="1200"/>
            <a:t>Opiekunem dziecka jest osoba uprawniona do reprezentacji dziecka, w szczególności jego rodzic lub opiekun prawny. O</a:t>
          </a:r>
          <a:r>
            <a:rPr lang="en-US" sz="3500" kern="1200"/>
            <a:t>piekunem jest również rodzic zastępczy. </a:t>
          </a:r>
          <a:endParaRPr lang="en-US" sz="3500" kern="1200" dirty="0"/>
        </a:p>
      </dsp:txBody>
      <dsp:txXfrm>
        <a:off x="0" y="0"/>
        <a:ext cx="10515600" cy="2747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931B1-47DE-4469-9ED3-7309E5E40454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B4B34-FEEE-4671-93DC-11598FE40E7C}">
      <dsp:nvSpPr>
        <dsp:cNvPr id="0" name=""/>
        <dsp:cNvSpPr/>
      </dsp:nvSpPr>
      <dsp:spPr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Krzywdzenie dzieci:</a:t>
          </a:r>
        </a:p>
      </dsp:txBody>
      <dsp:txXfrm>
        <a:off x="0" y="0"/>
        <a:ext cx="2103120" cy="4351338"/>
      </dsp:txXfrm>
    </dsp:sp>
    <dsp:sp modelId="{D2DEBF41-AC8A-45D8-9825-C04B95C61749}">
      <dsp:nvSpPr>
        <dsp:cNvPr id="0" name=""/>
        <dsp:cNvSpPr/>
      </dsp:nvSpPr>
      <dsp:spPr>
        <a:xfrm>
          <a:off x="2260854" y="101134"/>
          <a:ext cx="8254746" cy="202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Rodzaje przemocy</a:t>
          </a:r>
        </a:p>
      </dsp:txBody>
      <dsp:txXfrm>
        <a:off x="2260854" y="101134"/>
        <a:ext cx="8254746" cy="2022692"/>
      </dsp:txXfrm>
    </dsp:sp>
    <dsp:sp modelId="{CDB1D51D-D7E8-4EE3-9BA3-7EA5300A658D}">
      <dsp:nvSpPr>
        <dsp:cNvPr id="0" name=""/>
        <dsp:cNvSpPr/>
      </dsp:nvSpPr>
      <dsp:spPr>
        <a:xfrm>
          <a:off x="2103120" y="212382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A5F64-2113-4F5B-B0FD-0B9C69F8F60D}">
      <dsp:nvSpPr>
        <dsp:cNvPr id="0" name=""/>
        <dsp:cNvSpPr/>
      </dsp:nvSpPr>
      <dsp:spPr>
        <a:xfrm>
          <a:off x="2260854" y="2224961"/>
          <a:ext cx="8254746" cy="202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Symptomy krzywdzenia</a:t>
          </a:r>
        </a:p>
      </dsp:txBody>
      <dsp:txXfrm>
        <a:off x="2260854" y="2224961"/>
        <a:ext cx="8254746" cy="2022692"/>
      </dsp:txXfrm>
    </dsp:sp>
    <dsp:sp modelId="{8015F778-3945-4820-8F9D-6DFC9F50B964}">
      <dsp:nvSpPr>
        <dsp:cNvPr id="0" name=""/>
        <dsp:cNvSpPr/>
      </dsp:nvSpPr>
      <dsp:spPr>
        <a:xfrm>
          <a:off x="2103120" y="424765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E9D31-9C9C-4A77-8235-29A8D52D8287}">
      <dsp:nvSpPr>
        <dsp:cNvPr id="0" name=""/>
        <dsp:cNvSpPr/>
      </dsp:nvSpPr>
      <dsp:spPr>
        <a:xfrm>
          <a:off x="0" y="2847"/>
          <a:ext cx="3923527" cy="13693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b="1" kern="1200" dirty="0"/>
            <a:t>Zasady relacji dziecka w stosunku do osoby dorosłej</a:t>
          </a:r>
          <a:endParaRPr lang="en-US" sz="2700" kern="1200" dirty="0"/>
        </a:p>
      </dsp:txBody>
      <dsp:txXfrm>
        <a:off x="66846" y="69693"/>
        <a:ext cx="3789835" cy="1235646"/>
      </dsp:txXfrm>
    </dsp:sp>
    <dsp:sp modelId="{7674497F-41E2-4E65-95EA-48748DC411C9}">
      <dsp:nvSpPr>
        <dsp:cNvPr id="0" name=""/>
        <dsp:cNvSpPr/>
      </dsp:nvSpPr>
      <dsp:spPr>
        <a:xfrm rot="5400000">
          <a:off x="6863372" y="-1362258"/>
          <a:ext cx="1095470" cy="697516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Dziecko ma prawo do bycia traktowanym z szacunkiem i godnością.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Osoba dorosła powinna okazywać dziecku życzliwość i troskę.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Należy budować relację opartą na wzajemnym zaufaniu.</a:t>
          </a:r>
          <a:endParaRPr lang="en-US" sz="1500" kern="1200"/>
        </a:p>
      </dsp:txBody>
      <dsp:txXfrm rot="-5400000">
        <a:off x="3923527" y="1631063"/>
        <a:ext cx="6921684" cy="988518"/>
      </dsp:txXfrm>
    </dsp:sp>
    <dsp:sp modelId="{FFF8F746-53FE-44A1-8365-53DB47A941AA}">
      <dsp:nvSpPr>
        <dsp:cNvPr id="0" name=""/>
        <dsp:cNvSpPr/>
      </dsp:nvSpPr>
      <dsp:spPr>
        <a:xfrm>
          <a:off x="0" y="1440652"/>
          <a:ext cx="3923527" cy="1369338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b="1" kern="1200"/>
            <a:t>1. Szacunek i zaufanie:</a:t>
          </a:r>
          <a:endParaRPr lang="en-US" sz="2700" kern="1200" dirty="0"/>
        </a:p>
      </dsp:txBody>
      <dsp:txXfrm>
        <a:off x="66846" y="1507498"/>
        <a:ext cx="3789835" cy="1235646"/>
      </dsp:txXfrm>
    </dsp:sp>
    <dsp:sp modelId="{DD789B33-7CE2-44DE-8E59-19BA31F3AC97}">
      <dsp:nvSpPr>
        <dsp:cNvPr id="0" name=""/>
        <dsp:cNvSpPr/>
      </dsp:nvSpPr>
      <dsp:spPr>
        <a:xfrm rot="5400000">
          <a:off x="6863372" y="75546"/>
          <a:ext cx="1095470" cy="6975160"/>
        </a:xfrm>
        <a:prstGeom prst="round2SameRect">
          <a:avLst/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Należy rozmawiać z dzieckiem w sposób zrozumiały i dostosowany do jego wieku.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Należy uważnie słuchać tego, co dziecko mówi.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Należy odpowiadać na pytania dziecka w sposób wyczerpujący i rzetelny.</a:t>
          </a:r>
          <a:endParaRPr lang="en-US" sz="1500" kern="1200"/>
        </a:p>
      </dsp:txBody>
      <dsp:txXfrm rot="-5400000">
        <a:off x="3923527" y="3068867"/>
        <a:ext cx="6921684" cy="988518"/>
      </dsp:txXfrm>
    </dsp:sp>
    <dsp:sp modelId="{CA72571F-E13A-4FE4-B3DE-AA25D470F611}">
      <dsp:nvSpPr>
        <dsp:cNvPr id="0" name=""/>
        <dsp:cNvSpPr/>
      </dsp:nvSpPr>
      <dsp:spPr>
        <a:xfrm>
          <a:off x="0" y="2878457"/>
          <a:ext cx="3923527" cy="1369338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b="1" kern="1200"/>
            <a:t>2. Komunikacja:</a:t>
          </a:r>
          <a:endParaRPr lang="en-US" sz="2700" kern="1200"/>
        </a:p>
      </dsp:txBody>
      <dsp:txXfrm>
        <a:off x="66846" y="2945303"/>
        <a:ext cx="3789835" cy="1235646"/>
      </dsp:txXfrm>
    </dsp:sp>
    <dsp:sp modelId="{D8BF45CC-AA41-4686-8B12-7D884BE5761C}">
      <dsp:nvSpPr>
        <dsp:cNvPr id="0" name=""/>
        <dsp:cNvSpPr/>
      </dsp:nvSpPr>
      <dsp:spPr>
        <a:xfrm rot="5400000">
          <a:off x="6863372" y="1513351"/>
          <a:ext cx="1095470" cy="6975160"/>
        </a:xfrm>
        <a:prstGeom prst="round2Same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Dziecko ma prawo do bycia bezpiecznym w placówce medycznej.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Osoba dorosła jest odpowiedzialna za zapewnienie dziecku bezpieczeństwa i komfortu.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Należy  natychmiast reagować na wszelkie zagrożenia bezpieczeństwa dziecka.</a:t>
          </a:r>
          <a:endParaRPr lang="en-US" sz="1500" kern="1200" dirty="0"/>
        </a:p>
      </dsp:txBody>
      <dsp:txXfrm rot="-5400000">
        <a:off x="3923527" y="4506672"/>
        <a:ext cx="6921684" cy="988518"/>
      </dsp:txXfrm>
    </dsp:sp>
    <dsp:sp modelId="{0B4CCEFD-3A47-4546-9223-9727797746E9}">
      <dsp:nvSpPr>
        <dsp:cNvPr id="0" name=""/>
        <dsp:cNvSpPr/>
      </dsp:nvSpPr>
      <dsp:spPr>
        <a:xfrm>
          <a:off x="0" y="4316262"/>
          <a:ext cx="3923527" cy="1369338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b="1" kern="1200" dirty="0"/>
            <a:t>3. Bezpieczeństwo:</a:t>
          </a:r>
          <a:endParaRPr lang="en-US" sz="2700" kern="1200" dirty="0"/>
        </a:p>
      </dsp:txBody>
      <dsp:txXfrm>
        <a:off x="66846" y="4383108"/>
        <a:ext cx="3789835" cy="12356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CD4D6-8D4A-46FD-A420-1272D8AB8300}">
      <dsp:nvSpPr>
        <dsp:cNvPr id="0" name=""/>
        <dsp:cNvSpPr/>
      </dsp:nvSpPr>
      <dsp:spPr>
        <a:xfrm rot="5400000">
          <a:off x="6920359" y="-2844861"/>
          <a:ext cx="1049638" cy="700722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Dziecko ma prawo do prywatności.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Należy respektować prywatność dziecka podczas badania lub zabiegu.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Należy ujawniać informacje o stanie zdrowia dziecka tylko osobom upoważnionym.</a:t>
          </a:r>
          <a:endParaRPr lang="en-US" sz="1100" kern="1200"/>
        </a:p>
      </dsp:txBody>
      <dsp:txXfrm rot="-5400000">
        <a:off x="3941566" y="185171"/>
        <a:ext cx="6955987" cy="947160"/>
      </dsp:txXfrm>
    </dsp:sp>
    <dsp:sp modelId="{2D6301DB-21AD-4E82-9A40-F11785F1E998}">
      <dsp:nvSpPr>
        <dsp:cNvPr id="0" name=""/>
        <dsp:cNvSpPr/>
      </dsp:nvSpPr>
      <dsp:spPr>
        <a:xfrm>
          <a:off x="0" y="2727"/>
          <a:ext cx="3941565" cy="13120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b="1" kern="1200"/>
            <a:t>4. Prywatność:</a:t>
          </a:r>
          <a:endParaRPr lang="en-US" sz="3700" kern="1200"/>
        </a:p>
      </dsp:txBody>
      <dsp:txXfrm>
        <a:off x="64049" y="66776"/>
        <a:ext cx="3813467" cy="1183949"/>
      </dsp:txXfrm>
    </dsp:sp>
    <dsp:sp modelId="{E25B0BE6-8D83-492B-8987-0270B8300DE3}">
      <dsp:nvSpPr>
        <dsp:cNvPr id="0" name=""/>
        <dsp:cNvSpPr/>
      </dsp:nvSpPr>
      <dsp:spPr>
        <a:xfrm rot="5400000">
          <a:off x="6920359" y="-1467211"/>
          <a:ext cx="1049638" cy="700722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Należy respektować prawa dziecka, w tym prawo do:</a:t>
          </a:r>
          <a:endParaRPr lang="en-US" sz="1100" kern="120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Wyrażania własnego zdania.</a:t>
          </a:r>
          <a:endParaRPr lang="en-US" sz="1100" kern="120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Informacji.</a:t>
          </a:r>
          <a:endParaRPr lang="en-US" sz="1100" kern="120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Opieki i ochrony.</a:t>
          </a:r>
          <a:endParaRPr lang="en-US" sz="1100" kern="120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Udziału w podejmowaniu decyzji dotyczących jego zdrowia.</a:t>
          </a:r>
          <a:endParaRPr lang="en-US" sz="1100" kern="1200"/>
        </a:p>
      </dsp:txBody>
      <dsp:txXfrm rot="-5400000">
        <a:off x="3941566" y="1562821"/>
        <a:ext cx="6955987" cy="947160"/>
      </dsp:txXfrm>
    </dsp:sp>
    <dsp:sp modelId="{EDF9F274-B1E3-4004-A4D7-2395FF91C7C5}">
      <dsp:nvSpPr>
        <dsp:cNvPr id="0" name=""/>
        <dsp:cNvSpPr/>
      </dsp:nvSpPr>
      <dsp:spPr>
        <a:xfrm>
          <a:off x="0" y="1380377"/>
          <a:ext cx="3941565" cy="131204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b="1" kern="1200"/>
            <a:t>5. Prawa dziecka:</a:t>
          </a:r>
          <a:endParaRPr lang="en-US" sz="3700" kern="1200"/>
        </a:p>
      </dsp:txBody>
      <dsp:txXfrm>
        <a:off x="64049" y="1444426"/>
        <a:ext cx="3813467" cy="1183949"/>
      </dsp:txXfrm>
    </dsp:sp>
    <dsp:sp modelId="{B26993C5-CCC7-4A8F-A62B-D304BF55FACA}">
      <dsp:nvSpPr>
        <dsp:cNvPr id="0" name=""/>
        <dsp:cNvSpPr/>
      </dsp:nvSpPr>
      <dsp:spPr>
        <a:xfrm rot="5400000">
          <a:off x="6920359" y="-89561"/>
          <a:ext cx="1049638" cy="700722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Należy unikać:</a:t>
          </a:r>
          <a:endParaRPr lang="en-US" sz="1100" kern="120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Okazywania niechęci lub braku szacunku do dziecka.</a:t>
          </a:r>
          <a:endParaRPr lang="en-US" sz="1100" kern="120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Stosowania przemocy fizycznej lub psychicznej wobec dziecka.</a:t>
          </a:r>
          <a:endParaRPr lang="en-US" sz="1100" kern="120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Wykorzystywania dziecka do celów prywatnych.</a:t>
          </a:r>
          <a:endParaRPr lang="en-US" sz="1100" kern="1200"/>
        </a:p>
      </dsp:txBody>
      <dsp:txXfrm rot="-5400000">
        <a:off x="3941566" y="2940471"/>
        <a:ext cx="6955987" cy="947160"/>
      </dsp:txXfrm>
    </dsp:sp>
    <dsp:sp modelId="{6BD08403-271F-411B-B1D5-C86924408EBA}">
      <dsp:nvSpPr>
        <dsp:cNvPr id="0" name=""/>
        <dsp:cNvSpPr/>
      </dsp:nvSpPr>
      <dsp:spPr>
        <a:xfrm>
          <a:off x="0" y="2758027"/>
          <a:ext cx="3941565" cy="13120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b="1" kern="1200"/>
            <a:t>Dodatkowe zasady:</a:t>
          </a:r>
          <a:endParaRPr lang="en-US" sz="3700" kern="1200"/>
        </a:p>
      </dsp:txBody>
      <dsp:txXfrm>
        <a:off x="64049" y="2822076"/>
        <a:ext cx="3813467" cy="1183949"/>
      </dsp:txXfrm>
    </dsp:sp>
    <dsp:sp modelId="{9A821418-E3BA-4523-A54F-4A2E064BA79F}">
      <dsp:nvSpPr>
        <dsp:cNvPr id="0" name=""/>
        <dsp:cNvSpPr/>
      </dsp:nvSpPr>
      <dsp:spPr>
        <a:xfrm rot="5400000">
          <a:off x="6920359" y="1288087"/>
          <a:ext cx="1049638" cy="700722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Najważniejsze jest dobro dziecka.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Należy zawsze zachować ostrożność podczas budowania relacji z dzieckiem.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W przypadku podejrzenia krzywdzenia dziecka należy natychmiast reagować.</a:t>
          </a:r>
          <a:endParaRPr lang="en-US" sz="1100" kern="1200"/>
        </a:p>
      </dsp:txBody>
      <dsp:txXfrm rot="-5400000">
        <a:off x="3941566" y="4318120"/>
        <a:ext cx="6955987" cy="947160"/>
      </dsp:txXfrm>
    </dsp:sp>
    <dsp:sp modelId="{0098E674-004F-4DD6-8189-9F3BDE3350B9}">
      <dsp:nvSpPr>
        <dsp:cNvPr id="0" name=""/>
        <dsp:cNvSpPr/>
      </dsp:nvSpPr>
      <dsp:spPr>
        <a:xfrm>
          <a:off x="0" y="4135677"/>
          <a:ext cx="3941565" cy="131204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b="1" kern="1200"/>
            <a:t>Pamiętaj:</a:t>
          </a:r>
          <a:endParaRPr lang="en-US" sz="3700" kern="1200"/>
        </a:p>
      </dsp:txBody>
      <dsp:txXfrm>
        <a:off x="64049" y="4199726"/>
        <a:ext cx="3813467" cy="11839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46123-4C77-40AF-A9D4-E19DFBADC7D2}">
      <dsp:nvSpPr>
        <dsp:cNvPr id="0" name=""/>
        <dsp:cNvSpPr/>
      </dsp:nvSpPr>
      <dsp:spPr>
        <a:xfrm>
          <a:off x="0" y="678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EC921-D1D5-4014-835D-C174BD1072BA}">
      <dsp:nvSpPr>
        <dsp:cNvPr id="0" name=""/>
        <dsp:cNvSpPr/>
      </dsp:nvSpPr>
      <dsp:spPr>
        <a:xfrm>
          <a:off x="480498" y="358074"/>
          <a:ext cx="873632" cy="873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274C4-F1E8-49AA-893E-16DE1ED1C2F7}">
      <dsp:nvSpPr>
        <dsp:cNvPr id="0" name=""/>
        <dsp:cNvSpPr/>
      </dsp:nvSpPr>
      <dsp:spPr>
        <a:xfrm>
          <a:off x="1834628" y="678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dostęp do treści niezgodnych z celami wychowania i edukacji (narkotyki, przemoc, pornografia, hazard),</a:t>
          </a:r>
          <a:endParaRPr lang="en-US" sz="2000" kern="1200"/>
        </a:p>
      </dsp:txBody>
      <dsp:txXfrm>
        <a:off x="1834628" y="678"/>
        <a:ext cx="4469100" cy="1588423"/>
      </dsp:txXfrm>
    </dsp:sp>
    <dsp:sp modelId="{8DBBCF4D-E824-488E-8B88-9C1032D4121F}">
      <dsp:nvSpPr>
        <dsp:cNvPr id="0" name=""/>
        <dsp:cNvSpPr/>
      </dsp:nvSpPr>
      <dsp:spPr>
        <a:xfrm>
          <a:off x="0" y="1986207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22574-1250-45E9-8A79-7D6DE405E980}">
      <dsp:nvSpPr>
        <dsp:cNvPr id="0" name=""/>
        <dsp:cNvSpPr/>
      </dsp:nvSpPr>
      <dsp:spPr>
        <a:xfrm>
          <a:off x="480498" y="2343603"/>
          <a:ext cx="873632" cy="873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0A981-A673-4C8B-9534-D3DC89ECFCD5}">
      <dsp:nvSpPr>
        <dsp:cNvPr id="0" name=""/>
        <dsp:cNvSpPr/>
      </dsp:nvSpPr>
      <dsp:spPr>
        <a:xfrm>
          <a:off x="1834628" y="1986207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działalność innych użytkowników zagrażająca dobru dziecka,</a:t>
          </a:r>
          <a:endParaRPr lang="en-US" sz="2000" kern="1200"/>
        </a:p>
      </dsp:txBody>
      <dsp:txXfrm>
        <a:off x="1834628" y="1986207"/>
        <a:ext cx="4469100" cy="1588423"/>
      </dsp:txXfrm>
    </dsp:sp>
    <dsp:sp modelId="{6360C60E-D175-40DA-88F5-2A8A4E0491F7}">
      <dsp:nvSpPr>
        <dsp:cNvPr id="0" name=""/>
        <dsp:cNvSpPr/>
      </dsp:nvSpPr>
      <dsp:spPr>
        <a:xfrm>
          <a:off x="0" y="3971736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BDD6A-0B2D-4BE6-BE02-731CE09458F9}">
      <dsp:nvSpPr>
        <dsp:cNvPr id="0" name=""/>
        <dsp:cNvSpPr/>
      </dsp:nvSpPr>
      <dsp:spPr>
        <a:xfrm>
          <a:off x="480498" y="4329132"/>
          <a:ext cx="873632" cy="8736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B7387-CB07-4BDC-A2DD-CF1AD43418E7}">
      <dsp:nvSpPr>
        <dsp:cNvPr id="0" name=""/>
        <dsp:cNvSpPr/>
      </dsp:nvSpPr>
      <dsp:spPr>
        <a:xfrm>
          <a:off x="1834628" y="3971736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oprogramowanie umożliwiające śledzenie i pozyskanie danych osobowych użytkowników sieci Centrum.</a:t>
          </a:r>
          <a:endParaRPr lang="en-US" sz="2000" kern="1200"/>
        </a:p>
      </dsp:txBody>
      <dsp:txXfrm>
        <a:off x="1834628" y="3971736"/>
        <a:ext cx="4469100" cy="1588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7C2D5-E6C9-48A9-85ED-631A0CBA3321}">
      <dsp:nvSpPr>
        <dsp:cNvPr id="0" name=""/>
        <dsp:cNvSpPr/>
      </dsp:nvSpPr>
      <dsp:spPr>
        <a:xfrm>
          <a:off x="538189" y="403299"/>
          <a:ext cx="1443454" cy="1443454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DB51C-7B45-4E9D-B6E0-64F04DD398A9}">
      <dsp:nvSpPr>
        <dsp:cNvPr id="0" name=""/>
        <dsp:cNvSpPr/>
      </dsp:nvSpPr>
      <dsp:spPr>
        <a:xfrm>
          <a:off x="845811" y="710921"/>
          <a:ext cx="828211" cy="8282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32B25-7EF7-4097-AC3D-776326C3404C}">
      <dsp:nvSpPr>
        <dsp:cNvPr id="0" name=""/>
        <dsp:cNvSpPr/>
      </dsp:nvSpPr>
      <dsp:spPr>
        <a:xfrm>
          <a:off x="76757" y="2296355"/>
          <a:ext cx="2366319" cy="31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• OGÓLNOPOLSKIEGO POGOTOWIA DLA OFIAR PRZEMOCY W RODZINIE „NIEBIESKA LINIA" TEL. 800 12 00 02 (LINIA CAŁODOBOWA I BEZPŁATNA), W PONIEDZIAŁKI W GODZ. 1800–2200 MOŻNA ROZMAWIAĆ Z KONSULTANTEM W JĘZYKU ANGIELSKIM, A WE WTORKI W GODZ. 1800–2200 W JĘZYKU ROSYJSKIM. DYŻUR PRAWNY TEL. (22) 666 28 50 (LINIA PŁATNA, CZYNNA W PONIEDZIAŁEK I WTOREK W GODZINACH 1700–2100) ORAZ TEL. 800 12 00 02 (LINIA BEZPŁATNA, CZYNNA W ŚRODĘ W GODZINACH 1800–2200). PORADNIA E-MAILOWA: NIEBIESKALINIA@NIEBIESKALINIA.INFO. </a:t>
          </a:r>
        </a:p>
      </dsp:txBody>
      <dsp:txXfrm>
        <a:off x="76757" y="2296355"/>
        <a:ext cx="2366319" cy="3150000"/>
      </dsp:txXfrm>
    </dsp:sp>
    <dsp:sp modelId="{69DFF709-2B60-4319-A730-E2DD0D7EC1A2}">
      <dsp:nvSpPr>
        <dsp:cNvPr id="0" name=""/>
        <dsp:cNvSpPr/>
      </dsp:nvSpPr>
      <dsp:spPr>
        <a:xfrm>
          <a:off x="3318614" y="403299"/>
          <a:ext cx="1443454" cy="1443454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7D8EC-40F7-4185-9377-D334CB32B865}">
      <dsp:nvSpPr>
        <dsp:cNvPr id="0" name=""/>
        <dsp:cNvSpPr/>
      </dsp:nvSpPr>
      <dsp:spPr>
        <a:xfrm>
          <a:off x="3626236" y="710921"/>
          <a:ext cx="828211" cy="8282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77F1A-E1B6-4A01-AA3F-1105C74F4104}">
      <dsp:nvSpPr>
        <dsp:cNvPr id="0" name=""/>
        <dsp:cNvSpPr/>
      </dsp:nvSpPr>
      <dsp:spPr>
        <a:xfrm>
          <a:off x="2857182" y="2296355"/>
          <a:ext cx="2366319" cy="31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CZŁONKOWIE RODZIN Z PROBLEMEM PRZEMOCY I PROBLEMEM ALKOHOLOWYM MOGĄ SKONSULTOWAĆ SIĘ TAKŻE PRZEZ SKYPE: POGOTOWIE.NIEBIESKA.LINIA ZE SPECJALISTĄ Z ZAKRESU PRZECIWDZIAŁANIA PRZEMOCY W RODZINIE – KONSULTANCI POSŁUGUJĄ SIĘ JĘZYKIEM MIGOWYM. </a:t>
          </a:r>
        </a:p>
      </dsp:txBody>
      <dsp:txXfrm>
        <a:off x="2857182" y="2296355"/>
        <a:ext cx="2366319" cy="3150000"/>
      </dsp:txXfrm>
    </dsp:sp>
    <dsp:sp modelId="{72A69C3A-6E7D-4AC3-96CA-67A90125A632}">
      <dsp:nvSpPr>
        <dsp:cNvPr id="0" name=""/>
        <dsp:cNvSpPr/>
      </dsp:nvSpPr>
      <dsp:spPr>
        <a:xfrm>
          <a:off x="6099040" y="403299"/>
          <a:ext cx="1443454" cy="1443454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0E397-74A7-4C5C-A1E3-77C3CB16BA3D}">
      <dsp:nvSpPr>
        <dsp:cNvPr id="0" name=""/>
        <dsp:cNvSpPr/>
      </dsp:nvSpPr>
      <dsp:spPr>
        <a:xfrm>
          <a:off x="6406661" y="710921"/>
          <a:ext cx="828211" cy="8282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664CF-C31D-4C3F-9805-6648A68B225B}">
      <dsp:nvSpPr>
        <dsp:cNvPr id="0" name=""/>
        <dsp:cNvSpPr/>
      </dsp:nvSpPr>
      <dsp:spPr>
        <a:xfrm>
          <a:off x="5637607" y="2296355"/>
          <a:ext cx="2366319" cy="31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• OGÓLNOKRAJOWEJ LINII POMOCY POKRZYWDZONYM TEL. +48 222 309 900 PRZEZ CAŁĄ DOBĘ MOŻNA ANONIMOWO UZYSKAĆ INFORMACJE O MOŻLIWOŚCI UZYSKANIA POMOCY, SZYBKĄ PORADĘ PSYCHOLOGICZNĄ I PRAWNĄ, A TAKŻE UMÓWIĆ SIĘ NA SPOTKANIE ZE SPECJALISTAMI W DOWOLNYM MIEJSCU NA TERENIE POLSKI. MOŻLIWE SĄ KONSULTACJE W JĘZYKACH OBCYCH ORAZ W JĘZYKU MIGOWYM.</a:t>
          </a:r>
        </a:p>
      </dsp:txBody>
      <dsp:txXfrm>
        <a:off x="5637607" y="2296355"/>
        <a:ext cx="2366319" cy="3150000"/>
      </dsp:txXfrm>
    </dsp:sp>
    <dsp:sp modelId="{803F4794-F001-4389-ACD7-88FA898E7AF9}">
      <dsp:nvSpPr>
        <dsp:cNvPr id="0" name=""/>
        <dsp:cNvSpPr/>
      </dsp:nvSpPr>
      <dsp:spPr>
        <a:xfrm>
          <a:off x="8879465" y="403299"/>
          <a:ext cx="1443454" cy="1443454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D94AB-3A84-4D87-8C46-5E6F124A9F65}">
      <dsp:nvSpPr>
        <dsp:cNvPr id="0" name=""/>
        <dsp:cNvSpPr/>
      </dsp:nvSpPr>
      <dsp:spPr>
        <a:xfrm>
          <a:off x="9187087" y="710921"/>
          <a:ext cx="828211" cy="8282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19D02-EC97-4241-96AB-7C0462B2FA99}">
      <dsp:nvSpPr>
        <dsp:cNvPr id="0" name=""/>
        <dsp:cNvSpPr/>
      </dsp:nvSpPr>
      <dsp:spPr>
        <a:xfrm>
          <a:off x="8418033" y="2296355"/>
          <a:ext cx="2366319" cy="31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• POLICYJNY TELEFON ZAUFANIA DLA OSÓB DOZNAJĄCYCH PRZEMOCY DOMOWEJ NR 800 120 226 (LINIA BEZPŁATNA PRZY POŁĄCZENIU Z TELEFONÓW STACJONARNYCH, CZYNNA CODZIENNIE W GODZINACH OD 930 DO 1530, OD GODZ. 1530 DO 930 WŁĄCZONY JEST AUTOMAT). </a:t>
          </a:r>
        </a:p>
      </dsp:txBody>
      <dsp:txXfrm>
        <a:off x="8418033" y="2296355"/>
        <a:ext cx="2366319" cy="315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8BCC3-58D9-491E-8753-E6E5352B3CDC}">
      <dsp:nvSpPr>
        <dsp:cNvPr id="0" name=""/>
        <dsp:cNvSpPr/>
      </dsp:nvSpPr>
      <dsp:spPr>
        <a:xfrm>
          <a:off x="0" y="2319"/>
          <a:ext cx="10000987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FFDC6-6D2F-4FBC-BB77-C952DFCF9DF3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0715C-53F3-4CCC-9673-A4DEEE695FA9}">
      <dsp:nvSpPr>
        <dsp:cNvPr id="0" name=""/>
        <dsp:cNvSpPr/>
      </dsp:nvSpPr>
      <dsp:spPr>
        <a:xfrm>
          <a:off x="1357965" y="2319"/>
          <a:ext cx="8643022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Dziecko lub młodzież zgłasza niepokojące zachowanie w sposób dla siebie najwygodniejszy.</a:t>
          </a:r>
        </a:p>
      </dsp:txBody>
      <dsp:txXfrm>
        <a:off x="1357965" y="2319"/>
        <a:ext cx="8643022" cy="1175727"/>
      </dsp:txXfrm>
    </dsp:sp>
    <dsp:sp modelId="{88454986-3860-4EF2-BD59-468CDBE0995D}">
      <dsp:nvSpPr>
        <dsp:cNvPr id="0" name=""/>
        <dsp:cNvSpPr/>
      </dsp:nvSpPr>
      <dsp:spPr>
        <a:xfrm>
          <a:off x="0" y="1471979"/>
          <a:ext cx="10000987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78E1B-63E8-4999-ABA6-52EF6477ECA5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57757-25F7-454F-B651-E4B107979F8C}">
      <dsp:nvSpPr>
        <dsp:cNvPr id="0" name=""/>
        <dsp:cNvSpPr/>
      </dsp:nvSpPr>
      <dsp:spPr>
        <a:xfrm>
          <a:off x="1357965" y="1471979"/>
          <a:ext cx="8643022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Pracownik</a:t>
          </a:r>
          <a:r>
            <a:rPr lang="en-US" sz="2100" kern="1200" dirty="0"/>
            <a:t> </a:t>
          </a:r>
          <a:r>
            <a:rPr lang="en-US" sz="2100" kern="1200" dirty="0" err="1"/>
            <a:t>placówki</a:t>
          </a:r>
          <a:r>
            <a:rPr lang="en-US" sz="2100" kern="1200" dirty="0"/>
            <a:t> </a:t>
          </a:r>
          <a:r>
            <a:rPr lang="en-US" sz="2100" kern="1200" dirty="0" err="1"/>
            <a:t>medycznej</a:t>
          </a:r>
          <a:r>
            <a:rPr lang="en-US" sz="2100" kern="1200" dirty="0"/>
            <a:t>, </a:t>
          </a:r>
          <a:r>
            <a:rPr lang="en-US" sz="2100" kern="1200" dirty="0" err="1"/>
            <a:t>który</a:t>
          </a:r>
          <a:r>
            <a:rPr lang="en-US" sz="2100" kern="1200" dirty="0"/>
            <a:t> </a:t>
          </a:r>
          <a:r>
            <a:rPr lang="en-US" sz="2100" kern="1200" dirty="0" err="1"/>
            <a:t>przyjął</a:t>
          </a:r>
          <a:r>
            <a:rPr lang="en-US" sz="2100" kern="1200" dirty="0"/>
            <a:t> </a:t>
          </a:r>
          <a:r>
            <a:rPr lang="en-US" sz="2100" kern="1200" dirty="0" err="1"/>
            <a:t>zgłoszenie</a:t>
          </a:r>
          <a:r>
            <a:rPr lang="en-US" sz="2100" kern="1200" dirty="0"/>
            <a:t>, ma </a:t>
          </a:r>
          <a:r>
            <a:rPr lang="en-US" sz="2100" kern="1200" dirty="0" err="1"/>
            <a:t>obowiązek</a:t>
          </a:r>
          <a:r>
            <a:rPr lang="en-US" sz="2100" kern="1200" dirty="0"/>
            <a:t> </a:t>
          </a:r>
          <a:r>
            <a:rPr lang="en-US" sz="2100" kern="1200" dirty="0" err="1"/>
            <a:t>niezwłocznie</a:t>
          </a:r>
          <a:r>
            <a:rPr lang="en-US" sz="2100" kern="1200" dirty="0"/>
            <a:t> </a:t>
          </a:r>
          <a:r>
            <a:rPr lang="en-US" sz="2100" kern="1200" dirty="0" err="1"/>
            <a:t>poinformować</a:t>
          </a:r>
          <a:r>
            <a:rPr lang="en-US" sz="2100" kern="1200" dirty="0"/>
            <a:t> o nim </a:t>
          </a:r>
          <a:r>
            <a:rPr lang="en-US" sz="2100" kern="1200" dirty="0" err="1"/>
            <a:t>kierownika</a:t>
          </a:r>
          <a:r>
            <a:rPr lang="en-US" sz="2100" kern="1200" dirty="0"/>
            <a:t> </a:t>
          </a:r>
          <a:r>
            <a:rPr lang="en-US" sz="2100" kern="1200" dirty="0" err="1"/>
            <a:t>placówki</a:t>
          </a:r>
          <a:r>
            <a:rPr lang="en-US" sz="2100" kern="1200" dirty="0"/>
            <a:t> </a:t>
          </a:r>
          <a:r>
            <a:rPr lang="en-US" sz="2100" kern="1200" dirty="0" err="1"/>
            <a:t>medycznej</a:t>
          </a:r>
          <a:r>
            <a:rPr lang="en-US" sz="2100" kern="1200" dirty="0"/>
            <a:t>.</a:t>
          </a:r>
        </a:p>
      </dsp:txBody>
      <dsp:txXfrm>
        <a:off x="1357965" y="1471979"/>
        <a:ext cx="8643022" cy="1175727"/>
      </dsp:txXfrm>
    </dsp:sp>
    <dsp:sp modelId="{9271E8AF-CFB9-4980-ACDB-CF53E7AF8ECF}">
      <dsp:nvSpPr>
        <dsp:cNvPr id="0" name=""/>
        <dsp:cNvSpPr/>
      </dsp:nvSpPr>
      <dsp:spPr>
        <a:xfrm>
          <a:off x="0" y="2941639"/>
          <a:ext cx="10000987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8308B-F04A-4F4E-9B8A-A5DD71A113CC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99C1B-1DF7-4B3D-ABC5-98272A508DDC}">
      <dsp:nvSpPr>
        <dsp:cNvPr id="0" name=""/>
        <dsp:cNvSpPr/>
      </dsp:nvSpPr>
      <dsp:spPr>
        <a:xfrm>
          <a:off x="1357965" y="2941639"/>
          <a:ext cx="8643022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Dziecku lub młodzieży, które zgłosiło niepokojące zachowanie, udzielana jest niezbędna pomoc psychologiczna i prawna.</a:t>
          </a:r>
        </a:p>
      </dsp:txBody>
      <dsp:txXfrm>
        <a:off x="1357965" y="2941639"/>
        <a:ext cx="8643022" cy="1175727"/>
      </dsp:txXfrm>
    </dsp:sp>
    <dsp:sp modelId="{553FCA51-BFCA-496A-9E69-9D3480F9CCFB}">
      <dsp:nvSpPr>
        <dsp:cNvPr id="0" name=""/>
        <dsp:cNvSpPr/>
      </dsp:nvSpPr>
      <dsp:spPr>
        <a:xfrm>
          <a:off x="0" y="4411299"/>
          <a:ext cx="10000987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9608F-EB3C-4D0E-B2E9-D3C2EC7308E0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74CD6-29A4-40C3-8C1E-73DE1ADB5D1D}">
      <dsp:nvSpPr>
        <dsp:cNvPr id="0" name=""/>
        <dsp:cNvSpPr/>
      </dsp:nvSpPr>
      <dsp:spPr>
        <a:xfrm>
          <a:off x="1357965" y="4411299"/>
          <a:ext cx="8643022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Dziecko lub młodzież, które zgłosiło niepokojące zachowanie, nie może być za to represjonowane.</a:t>
          </a:r>
        </a:p>
      </dsp:txBody>
      <dsp:txXfrm>
        <a:off x="1357965" y="4411299"/>
        <a:ext cx="8643022" cy="11757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91322-6A2F-4515-B8B4-3A2A400D8307}">
      <dsp:nvSpPr>
        <dsp:cNvPr id="0" name=""/>
        <dsp:cNvSpPr/>
      </dsp:nvSpPr>
      <dsp:spPr>
        <a:xfrm>
          <a:off x="0" y="749"/>
          <a:ext cx="49775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EEB69-DADA-48DC-AEC8-5AB1CEC5DA9A}">
      <dsp:nvSpPr>
        <dsp:cNvPr id="0" name=""/>
        <dsp:cNvSpPr/>
      </dsp:nvSpPr>
      <dsp:spPr>
        <a:xfrm>
          <a:off x="0" y="749"/>
          <a:ext cx="4977578" cy="1227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OSOBY ODPOWIEDZIALNE ZA PRZYJMOWANIE ZGŁOSZEŃ O ZDARZENIACH KRZYWDZENIA LUB KRZYWDZENIA MAŁOLETNICH W CENTRUM PSYCHOTERAPII MENTAL BALANCE W BUKOWNIE: </a:t>
          </a:r>
        </a:p>
      </dsp:txBody>
      <dsp:txXfrm>
        <a:off x="0" y="749"/>
        <a:ext cx="4977578" cy="1227407"/>
      </dsp:txXfrm>
    </dsp:sp>
    <dsp:sp modelId="{1CF7C016-F5A8-4F81-A893-87763DD48F82}">
      <dsp:nvSpPr>
        <dsp:cNvPr id="0" name=""/>
        <dsp:cNvSpPr/>
      </dsp:nvSpPr>
      <dsp:spPr>
        <a:xfrm>
          <a:off x="0" y="1228157"/>
          <a:ext cx="49775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820F1-FBB6-4C16-B8F3-94636DD34333}">
      <dsp:nvSpPr>
        <dsp:cNvPr id="0" name=""/>
        <dsp:cNvSpPr/>
      </dsp:nvSpPr>
      <dsp:spPr>
        <a:xfrm>
          <a:off x="0" y="1228157"/>
          <a:ext cx="4977578" cy="1227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Kierownik CPMB – Patrycja Bogajewska </a:t>
          </a:r>
        </a:p>
      </dsp:txBody>
      <dsp:txXfrm>
        <a:off x="0" y="1228157"/>
        <a:ext cx="4977578" cy="1227407"/>
      </dsp:txXfrm>
    </dsp:sp>
    <dsp:sp modelId="{6FFB1870-CFAE-4736-B88D-8D23FC1D304B}">
      <dsp:nvSpPr>
        <dsp:cNvPr id="0" name=""/>
        <dsp:cNvSpPr/>
      </dsp:nvSpPr>
      <dsp:spPr>
        <a:xfrm>
          <a:off x="0" y="2455565"/>
          <a:ext cx="49775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CA230-33AC-42D3-A8E9-38A238BED27D}">
      <dsp:nvSpPr>
        <dsp:cNvPr id="0" name=""/>
        <dsp:cNvSpPr/>
      </dsp:nvSpPr>
      <dsp:spPr>
        <a:xfrm>
          <a:off x="0" y="2455565"/>
          <a:ext cx="4977578" cy="1227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Tel. 793439039</a:t>
          </a:r>
          <a:endParaRPr lang="pl-PL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Email: </a:t>
          </a:r>
          <a:r>
            <a:rPr lang="pl-PL" sz="1700" kern="1200"/>
            <a:t>mentalbalance.cp@gmail.com</a:t>
          </a:r>
          <a:endParaRPr lang="en-US" sz="1700" kern="1200"/>
        </a:p>
      </dsp:txBody>
      <dsp:txXfrm>
        <a:off x="0" y="2455565"/>
        <a:ext cx="4977578" cy="1227407"/>
      </dsp:txXfrm>
    </dsp:sp>
    <dsp:sp modelId="{15E95518-C838-46FE-8E3A-988AA70A19C1}">
      <dsp:nvSpPr>
        <dsp:cNvPr id="0" name=""/>
        <dsp:cNvSpPr/>
      </dsp:nvSpPr>
      <dsp:spPr>
        <a:xfrm>
          <a:off x="0" y="3682972"/>
          <a:ext cx="49775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E68E4-2B01-4ACE-9C91-94B695F6F4B2}">
      <dsp:nvSpPr>
        <dsp:cNvPr id="0" name=""/>
        <dsp:cNvSpPr/>
      </dsp:nvSpPr>
      <dsp:spPr>
        <a:xfrm>
          <a:off x="0" y="3682972"/>
          <a:ext cx="4977578" cy="1227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Pełny </a:t>
          </a:r>
          <a:r>
            <a:rPr lang="pl-PL" sz="1700" kern="1200"/>
            <a:t>tekst obowiązujących standardów i procedur ochrony małoletnich do wglądu u kierownika CPMB</a:t>
          </a:r>
          <a:endParaRPr lang="en-US" sz="1700" kern="1200" dirty="0"/>
        </a:p>
      </dsp:txBody>
      <dsp:txXfrm>
        <a:off x="0" y="3682972"/>
        <a:ext cx="4977578" cy="1227407"/>
      </dsp:txXfrm>
    </dsp:sp>
    <dsp:sp modelId="{523A99F4-798A-4170-AD36-9541AC46137B}">
      <dsp:nvSpPr>
        <dsp:cNvPr id="0" name=""/>
        <dsp:cNvSpPr/>
      </dsp:nvSpPr>
      <dsp:spPr>
        <a:xfrm>
          <a:off x="0" y="4910380"/>
          <a:ext cx="49775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F519D-6230-4FB7-A2D9-4B9BDEAB4F06}">
      <dsp:nvSpPr>
        <dsp:cNvPr id="0" name=""/>
        <dsp:cNvSpPr/>
      </dsp:nvSpPr>
      <dsp:spPr>
        <a:xfrm>
          <a:off x="0" y="4910380"/>
          <a:ext cx="4977578" cy="1227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W PRZYPADKACH ZAGROŻENIA ŻYCIA LUB ZDROWIA MAŁOLETNIEGO PROSZĘ ZOSTAWIĆ ZAWIADOMIENIE O PRZEMOCY PIERWSZEMU NAPOTKANEMU PRACOWNIKOWI CENTRUM PSYCHOTERAPII MENTAL BALANCE.</a:t>
          </a:r>
        </a:p>
      </dsp:txBody>
      <dsp:txXfrm>
        <a:off x="0" y="4910380"/>
        <a:ext cx="4977578" cy="1227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2FEAD5-6D0A-20BF-C013-6086B7F76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E4DEF2-B99E-8E29-521F-0DE9E3976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BB0BB2-6695-ACEC-BEA3-AE54A391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ABDB-E785-4A10-9AFE-789539626E24}" type="datetimeFigureOut">
              <a:rPr lang="pl-PL" smtClean="0"/>
              <a:t>03.03.2026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A7F083-65F9-A0EB-6642-D7A14173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047E3F-82BE-C739-463E-6D538041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BA48-CE81-4652-9867-66CE4C8C5D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44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DCC470-3A0A-35F7-B801-C3B5E7FF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2C5E79D-EDB0-A3B6-93D5-6E92C9518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81F8A1-216C-FBD0-BDA1-D1596A05D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ABDB-E785-4A10-9AFE-789539626E24}" type="datetimeFigureOut">
              <a:rPr lang="pl-PL" smtClean="0"/>
              <a:t>03.03.2026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97C7A7-C24F-ECA9-7B77-86D540DC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459F50-3AF4-330B-7DFB-FF18BC1EC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BA48-CE81-4652-9867-66CE4C8C5D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16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8A21C18-862B-127A-5CF1-3B2191781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22E9608-1AC1-8DBC-BA61-8EAB197CE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213AF0-A6A9-907E-7E8E-752AF7FAF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ABDB-E785-4A10-9AFE-789539626E24}" type="datetimeFigureOut">
              <a:rPr lang="pl-PL" smtClean="0"/>
              <a:t>03.03.2026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4824E9-DACF-EDB3-4370-34A0EE29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0B0760-CE70-A278-68E7-2E159633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BA48-CE81-4652-9867-66CE4C8C5D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8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65E312-1F9C-450E-F3A9-69C1FD7A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94D2F5-E2B5-84C5-B155-6E84790E3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5D6AFE-BFE9-09E8-E5C4-9B64D4E5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ABDB-E785-4A10-9AFE-789539626E24}" type="datetimeFigureOut">
              <a:rPr lang="pl-PL" smtClean="0"/>
              <a:t>03.03.2026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EE8BBC-B232-CAD1-7E81-701F27DF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20C3EF-682C-FFF3-E00A-EA0DC363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BA48-CE81-4652-9867-66CE4C8C5D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66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48D638-53C6-E1EE-D962-D9E27999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21E68D-5846-DDA1-7E1F-DBA3988AA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79CEEA-CD33-44D4-9C3F-2637F9A2D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ABDB-E785-4A10-9AFE-789539626E24}" type="datetimeFigureOut">
              <a:rPr lang="pl-PL" smtClean="0"/>
              <a:t>03.03.2026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9C071C-731D-EE0A-EA50-5377A222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E8D5C6-5AA2-927D-4506-715013A3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BA48-CE81-4652-9867-66CE4C8C5D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91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C41581-9CCD-D3A1-4CEE-7CB55C2D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74D489-D52F-32DC-47C3-A86BE98D6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D341FAA-6AD2-F08D-ECD6-3A9153AFC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2654044-726B-D043-CACB-E3994431E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ABDB-E785-4A10-9AFE-789539626E24}" type="datetimeFigureOut">
              <a:rPr lang="pl-PL" smtClean="0"/>
              <a:t>03.03.2026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915F854-C483-6718-B52D-B0CB42B6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810FA95-1A57-5F8F-0ADF-1746290D9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BA48-CE81-4652-9867-66CE4C8C5D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43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CF4E0D-1F0C-32CA-8207-1D1A44A1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54FEFB0-0302-F8BF-503F-17FAB307B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8A88F69-F775-5AE5-2BC8-AC6A29D85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7134E2E-B770-9324-534C-C4DEA9125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28E3AD1-615D-8DB8-F14B-D87F03D93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DCFD78B-DE6C-21CC-9F31-11646FDC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ABDB-E785-4A10-9AFE-789539626E24}" type="datetimeFigureOut">
              <a:rPr lang="pl-PL" smtClean="0"/>
              <a:t>03.03.2026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689FA3C-C0B4-EC45-888B-8953C30C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CC81B1F-2BC0-F4F4-7581-BF9A7B03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BA48-CE81-4652-9867-66CE4C8C5D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76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0EF3AE-D9B7-DC9C-BA87-E4780F8C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F96E87F-C386-513B-F35F-3D01F9BD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ABDB-E785-4A10-9AFE-789539626E24}" type="datetimeFigureOut">
              <a:rPr lang="pl-PL" smtClean="0"/>
              <a:t>03.03.2026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C84597A-4A75-0B27-E89C-7541CE7C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9F6A9A9-0711-92A3-CF86-26A7A34A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BA48-CE81-4652-9867-66CE4C8C5D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35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8F778A8-CD4E-2630-113F-C3922031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ABDB-E785-4A10-9AFE-789539626E24}" type="datetimeFigureOut">
              <a:rPr lang="pl-PL" smtClean="0"/>
              <a:t>03.03.2026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FCBC3BD-07E0-158D-BA84-B3AC8DEA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EEAF16-B8B1-815F-DBC7-99B446E5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BA48-CE81-4652-9867-66CE4C8C5D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705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7AC5D6-9347-DC99-EB8F-1AB8AA48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518281-98D6-B6DB-FAC1-E3D800DB4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E48654-F3C9-513A-5182-FA3CDCF24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1972CBE-5B11-F715-B643-0E06D56C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ABDB-E785-4A10-9AFE-789539626E24}" type="datetimeFigureOut">
              <a:rPr lang="pl-PL" smtClean="0"/>
              <a:t>03.03.2026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A9B8CD0-5F18-086B-6AC6-0EC735AE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81FBB7D-F4EC-ABDF-54A5-F5D5D7F2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BA48-CE81-4652-9867-66CE4C8C5D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04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A1CAAA-FACB-C69F-A550-2D7D62FC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318CCFC-2B67-B9A3-D1B4-FF60150F2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510B229-0FC3-4DCB-8447-C989E66AF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75A380-7A1D-5329-855A-8EFBF88B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ABDB-E785-4A10-9AFE-789539626E24}" type="datetimeFigureOut">
              <a:rPr lang="pl-PL" smtClean="0"/>
              <a:t>03.03.2026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40B72E1-05FD-81C3-B5CC-95C6C121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B225B45-66DF-DD71-F08C-E7518BF3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BA48-CE81-4652-9867-66CE4C8C5D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34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C09FCAC-DA1E-646F-ED11-B5BA1CD6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71BDB32-087A-7C3F-1BA2-C87641601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824010-75CE-00F4-8588-DF0FEF76A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0EABDB-E785-4A10-9AFE-789539626E24}" type="datetimeFigureOut">
              <a:rPr lang="pl-PL" smtClean="0"/>
              <a:t>03.03.2026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E65664-5A7D-3018-B64C-786B3D6CA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17D85B-70A3-97BC-2731-9EBD61D22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E2BA48-CE81-4652-9867-66CE4C8C5D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08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Przemoc+emocjonalna&amp;sca_esv=fecb66123620f6bf&amp;rlz=1C1GCEA_enPL1005PL1005&amp;ei=w3KkaZrLFP3YwPAPldPv2Aw&amp;biw=1280&amp;bih=585&amp;oq=objawy+krzywdzenia&amp;gs_lp=Egxnd3Mtd2l6LXNlcnAiEm9iamF3eSBrcnp5d2R6ZW5pYSoCCAEyBRAAGIAEMgUQABiABDIFEAAY7wUyBRAAGO8FMggQABiABBiiBEiXOVCBC1i8KHABeAGQAQCYAXegAZUOqgEEOC4xMLgBAcgBAPgBAZgCE6AC4Q-oAhTCAhYQABiABBhDGLQCGOcGGIoFGOoC2AEBwgIgEAAYgAQYtAIY1AMY5QIY5wYYtwMYigUY6gIYigPYAQHCAhAQLhgDGLQCGOoCGI8B2AECwgIQEAAYAxi0AhjqAhiPAdgBAsICCxAAGIAEGLEDGIMBwgIKEAAYgAQYQxiKBcICERAuGIAEGLEDGNEDGIMBGMcBwgIOEC4YgAQYsQMYgwEYigXCAggQABiABBixA8ICCxAuGIAEGLEDGIMBwgILEC4YgAQYxwEYrwHCAhAQABiABBixAxhDGIMBGIoFwgIHEAAYgAQYCpgDK_EF7Cg1vXcS_8y6BgQIARgHugYGCAIQARgKkgcENi4xM6AHr2SyBwQ1LjEzuAe2D8IHCDItMTYuMi4xyAedAYAIAA&amp;sclient=gws-wiz-serp&amp;mstk=AUtExfCe2YVeQP6j7I1vIb3Qfz3hSAIVn1_Hrko14PXCWz-XXwFwYQfT184KAMxSdN-ttZdWlpUGSPgtcU1s63rU9yne7WlrY_7xXuVADlgU2KcI7nAK4C1W8W-i-fejjSYpUjo&amp;csui=3&amp;ved=2ahUKEwjRp9-Utf-SAxVzU1UIHV7qFegQgK4QegQIAxAD" TargetMode="External"/><Relationship Id="rId2" Type="http://schemas.openxmlformats.org/officeDocument/2006/relationships/hyperlink" Target="https://www.google.com/search?q=Przemoc+fizyczna&amp;sca_esv=fecb66123620f6bf&amp;rlz=1C1GCEA_enPL1005PL1005&amp;ei=w3KkaZrLFP3YwPAPldPv2Aw&amp;biw=1280&amp;bih=585&amp;oq=objawy+krzywdzenia&amp;gs_lp=Egxnd3Mtd2l6LXNlcnAiEm9iamF3eSBrcnp5d2R6ZW5pYSoCCAEyBRAAGIAEMgUQABiABDIFEAAY7wUyBRAAGO8FMggQABiABBiiBEiXOVCBC1i8KHABeAGQAQCYAXegAZUOqgEEOC4xMLgBAcgBAPgBAZgCE6AC4Q-oAhTCAhYQABiABBhDGLQCGOcGGIoFGOoC2AEBwgIgEAAYgAQYtAIY1AMY5QIY5wYYtwMYigUY6gIYigPYAQHCAhAQLhgDGLQCGOoCGI8B2AECwgIQEAAYAxi0AhjqAhiPAdgBAsICCxAAGIAEGLEDGIMBwgIKEAAYgAQYQxiKBcICERAuGIAEGLEDGNEDGIMBGMcBwgIOEC4YgAQYsQMYgwEYigXCAggQABiABBixA8ICCxAuGIAEGLEDGIMBwgILEC4YgAQYxwEYrwHCAhAQABiABBixAxhDGIMBGIoFwgIHEAAYgAQYCpgDK_EF7Cg1vXcS_8y6BgQIARgHugYGCAIQARgKkgcENi4xM6AHr2SyBwQ1LjEzuAe2D8IHCDItMTYuMi4xyAedAYAIAA&amp;sclient=gws-wiz-serp&amp;mstk=AUtExfCe2YVeQP6j7I1vIb3Qfz3hSAIVn1_Hrko14PXCWz-XXwFwYQfT184KAMxSdN-ttZdWlpUGSPgtcU1s63rU9yne7WlrY_7xXuVADlgU2KcI7nAK4C1W8W-i-fejjSYpUjo&amp;csui=3&amp;ved=2ahUKEwjRp9-Utf-SAxVzU1UIHV7qFegQgK4QegQIAxAB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m/search?q=Wykorzystywanie+seksualne&amp;sca_esv=fecb66123620f6bf&amp;rlz=1C1GCEA_enPL1005PL1005&amp;ei=w3KkaZrLFP3YwPAPldPv2Aw&amp;biw=1280&amp;bih=585&amp;oq=objawy+krzywdzenia&amp;gs_lp=Egxnd3Mtd2l6LXNlcnAiEm9iamF3eSBrcnp5d2R6ZW5pYSoCCAEyBRAAGIAEMgUQABiABDIFEAAY7wUyBRAAGO8FMggQABiABBiiBEiXOVCBC1i8KHABeAGQAQCYAXegAZUOqgEEOC4xMLgBAcgBAPgBAZgCE6AC4Q-oAhTCAhYQABiABBhDGLQCGOcGGIoFGOoC2AEBwgIgEAAYgAQYtAIY1AMY5QIY5wYYtwMYigUY6gIYigPYAQHCAhAQLhgDGLQCGOoCGI8B2AECwgIQEAAYAxi0AhjqAhiPAdgBAsICCxAAGIAEGLEDGIMBwgIKEAAYgAQYQxiKBcICERAuGIAEGLEDGNEDGIMBGMcBwgIOEC4YgAQYsQMYgwEYigXCAggQABiABBixA8ICCxAuGIAEGLEDGIMBwgILEC4YgAQYxwEYrwHCAhAQABiABBixAxhDGIMBGIoFwgIHEAAYgAQYCpgDK_EF7Cg1vXcS_8y6BgQIARgHugYGCAIQARgKkgcENi4xM6AHr2SyBwQ1LjEzuAe2D8IHCDItMTYuMi4xyAedAYAIAA&amp;sclient=gws-wiz-serp&amp;mstk=AUtExfCe2YVeQP6j7I1vIb3Qfz3hSAIVn1_Hrko14PXCWz-XXwFwYQfT184KAMxSdN-ttZdWlpUGSPgtcU1s63rU9yne7WlrY_7xXuVADlgU2KcI7nAK4C1W8W-i-fejjSYpUjo&amp;csui=3&amp;ved=2ahUKEwjRp9-Utf-SAxVzU1UIHV7qFegQgK4QegQIAxAH" TargetMode="External"/><Relationship Id="rId4" Type="http://schemas.openxmlformats.org/officeDocument/2006/relationships/hyperlink" Target="https://www.google.com/search?q=Zaniedbanie&amp;sca_esv=fecb66123620f6bf&amp;rlz=1C1GCEA_enPL1005PL1005&amp;ei=w3KkaZrLFP3YwPAPldPv2Aw&amp;biw=1280&amp;bih=585&amp;oq=objawy+krzywdzenia&amp;gs_lp=Egxnd3Mtd2l6LXNlcnAiEm9iamF3eSBrcnp5d2R6ZW5pYSoCCAEyBRAAGIAEMgUQABiABDIFEAAY7wUyBRAAGO8FMggQABiABBiiBEiXOVCBC1i8KHABeAGQAQCYAXegAZUOqgEEOC4xMLgBAcgBAPgBAZgCE6AC4Q-oAhTCAhYQABiABBhDGLQCGOcGGIoFGOoC2AEBwgIgEAAYgAQYtAIY1AMY5QIY5wYYtwMYigUY6gIYigPYAQHCAhAQLhgDGLQCGOoCGI8B2AECwgIQEAAYAxi0AhjqAhiPAdgBAsICCxAAGIAEGLEDGIMBwgIKEAAYgAQYQxiKBcICERAuGIAEGLEDGNEDGIMBGMcBwgIOEC4YgAQYsQMYgwEYigXCAggQABiABBixA8ICCxAuGIAEGLEDGIMBwgILEC4YgAQYxwEYrwHCAhAQABiABBixAxhDGIMBGIoFwgIHEAAYgAQYCpgDK_EF7Cg1vXcS_8y6BgQIARgHugYGCAIQARgKkgcENi4xM6AHr2SyBwQ1LjEzuAe2D8IHCDItMTYuMi4xyAedAYAIAA&amp;sclient=gws-wiz-serp&amp;mstk=AUtExfCe2YVeQP6j7I1vIb3Qfz3hSAIVn1_Hrko14PXCWz-XXwFwYQfT184KAMxSdN-ttZdWlpUGSPgtcU1s63rU9yne7WlrY_7xXuVADlgU2KcI7nAK4C1W8W-i-fejjSYpUjo&amp;csui=3&amp;ved=2ahUKEwjRp9-Utf-SAxVzU1UIHV7qFegQgK4QegQIAxA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0.svg"/><Relationship Id="rId7" Type="http://schemas.openxmlformats.org/officeDocument/2006/relationships/diagramColors" Target="../diagrams/colors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0353D73-3917-7BE2-4978-B6142D5D4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89BE5E2-AC33-A050-1CFC-C973486DD921}"/>
              </a:ext>
            </a:extLst>
          </p:cNvPr>
          <p:cNvSpPr txBox="1"/>
          <p:nvPr/>
        </p:nvSpPr>
        <p:spPr>
          <a:xfrm>
            <a:off x="6739128" y="2664886"/>
            <a:ext cx="4818888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STANDARDY </a:t>
            </a:r>
            <a:endParaRPr lang="pl-PL" sz="3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OCHRONY MAŁOLETNICH</a:t>
            </a:r>
          </a:p>
        </p:txBody>
      </p:sp>
    </p:spTree>
    <p:extLst>
      <p:ext uri="{BB962C8B-B14F-4D97-AF65-F5344CB8AC3E}">
        <p14:creationId xmlns:p14="http://schemas.microsoft.com/office/powerpoint/2010/main" val="393731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960EAEE-7608-E2A4-9780-E26C53BD35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pole tekstowe 1">
            <a:extLst>
              <a:ext uri="{FF2B5EF4-FFF2-40B4-BE49-F238E27FC236}">
                <a16:creationId xmlns:a16="http://schemas.microsoft.com/office/drawing/2014/main" id="{B6C4CB98-589B-EADD-79EF-8454465A1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1157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985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EA286F7-D1E5-1DAA-755B-8E25A628AF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CB6B6AA-5EFA-EE9B-9421-A9CE72D2B7B5}"/>
              </a:ext>
            </a:extLst>
          </p:cNvPr>
          <p:cNvSpPr txBox="1"/>
          <p:nvPr/>
        </p:nvSpPr>
        <p:spPr>
          <a:xfrm>
            <a:off x="838200" y="751562"/>
            <a:ext cx="10515600" cy="5425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0000"/>
                </a:solidFill>
              </a:rPr>
              <a:t>Przemoc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fizyczna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To </a:t>
            </a:r>
            <a:r>
              <a:rPr lang="en-US" sz="1700" dirty="0" err="1"/>
              <a:t>przemoc</a:t>
            </a:r>
            <a:r>
              <a:rPr lang="en-US" sz="1700" dirty="0"/>
              <a:t>, w </a:t>
            </a:r>
            <a:r>
              <a:rPr lang="en-US" sz="1700" dirty="0" err="1"/>
              <a:t>wyniku</a:t>
            </a:r>
            <a:r>
              <a:rPr lang="en-US" sz="1700" dirty="0"/>
              <a:t> </a:t>
            </a:r>
            <a:r>
              <a:rPr lang="en-US" sz="1700" dirty="0" err="1"/>
              <a:t>której</a:t>
            </a:r>
            <a:r>
              <a:rPr lang="en-US" sz="1700" dirty="0"/>
              <a:t> </a:t>
            </a:r>
            <a:r>
              <a:rPr lang="en-US" sz="1700" dirty="0" err="1"/>
              <a:t>dziecko</a:t>
            </a:r>
            <a:r>
              <a:rPr lang="en-US" sz="1700" dirty="0"/>
              <a:t> </a:t>
            </a:r>
            <a:r>
              <a:rPr lang="en-US" sz="1700" dirty="0" err="1"/>
              <a:t>doznaje</a:t>
            </a:r>
            <a:r>
              <a:rPr lang="en-US" sz="1700" dirty="0"/>
              <a:t> </a:t>
            </a:r>
            <a:r>
              <a:rPr lang="en-US" sz="1700" dirty="0" err="1"/>
              <a:t>faktycznej</a:t>
            </a:r>
            <a:r>
              <a:rPr lang="en-US" sz="1700" dirty="0"/>
              <a:t> </a:t>
            </a:r>
            <a:r>
              <a:rPr lang="en-US" sz="1700" dirty="0" err="1"/>
              <a:t>fizycznej</a:t>
            </a:r>
            <a:r>
              <a:rPr lang="en-US" sz="1700" dirty="0"/>
              <a:t> </a:t>
            </a:r>
            <a:r>
              <a:rPr lang="en-US" sz="1700" dirty="0" err="1"/>
              <a:t>krzywdy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jest </a:t>
            </a:r>
            <a:r>
              <a:rPr lang="en-US" sz="1700" dirty="0" err="1"/>
              <a:t>nią</a:t>
            </a:r>
            <a:r>
              <a:rPr lang="en-US" sz="1700" dirty="0"/>
              <a:t> </a:t>
            </a:r>
            <a:r>
              <a:rPr lang="en-US" sz="1700" dirty="0" err="1"/>
              <a:t>potencjalnie</a:t>
            </a:r>
            <a:r>
              <a:rPr lang="en-US" sz="1700" dirty="0"/>
              <a:t> </a:t>
            </a:r>
            <a:r>
              <a:rPr lang="en-US" sz="1700" dirty="0" err="1"/>
              <a:t>zagrożone</a:t>
            </a:r>
            <a:r>
              <a:rPr lang="en-US" sz="17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Krzywda ta </a:t>
            </a:r>
            <a:r>
              <a:rPr lang="en-US" sz="1700" dirty="0" err="1"/>
              <a:t>następuje</a:t>
            </a:r>
            <a:r>
              <a:rPr lang="en-US" sz="1700" dirty="0"/>
              <a:t> w </a:t>
            </a:r>
            <a:r>
              <a:rPr lang="en-US" sz="1700" dirty="0" err="1"/>
              <a:t>wyniku</a:t>
            </a:r>
            <a:r>
              <a:rPr lang="en-US" sz="1700" dirty="0"/>
              <a:t> </a:t>
            </a:r>
            <a:r>
              <a:rPr lang="en-US" sz="1700" dirty="0" err="1"/>
              <a:t>działania</a:t>
            </a:r>
            <a:r>
              <a:rPr lang="en-US" sz="1700" dirty="0"/>
              <a:t> </a:t>
            </a:r>
            <a:r>
              <a:rPr lang="en-US" sz="1700" dirty="0" err="1"/>
              <a:t>bądź</a:t>
            </a:r>
            <a:r>
              <a:rPr lang="en-US" sz="1700" dirty="0"/>
              <a:t> </a:t>
            </a:r>
            <a:r>
              <a:rPr lang="en-US" sz="1700" dirty="0" err="1"/>
              <a:t>zaniechania</a:t>
            </a:r>
            <a:r>
              <a:rPr lang="en-US" sz="1700" dirty="0"/>
              <a:t> </a:t>
            </a:r>
            <a:r>
              <a:rPr lang="en-US" sz="1700" dirty="0" err="1"/>
              <a:t>działania</a:t>
            </a:r>
            <a:r>
              <a:rPr lang="en-US" sz="1700" dirty="0"/>
              <a:t> ze </a:t>
            </a:r>
            <a:r>
              <a:rPr lang="en-US" sz="1700" dirty="0" err="1"/>
              <a:t>strony</a:t>
            </a:r>
            <a:r>
              <a:rPr lang="en-US" sz="1700" dirty="0"/>
              <a:t> </a:t>
            </a:r>
            <a:r>
              <a:rPr lang="en-US" sz="1700" dirty="0" err="1"/>
              <a:t>rodzica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innej</a:t>
            </a:r>
            <a:r>
              <a:rPr lang="en-US" sz="1700" dirty="0"/>
              <a:t> </a:t>
            </a:r>
            <a:r>
              <a:rPr lang="en-US" sz="1700" dirty="0" err="1"/>
              <a:t>osoby</a:t>
            </a:r>
            <a:r>
              <a:rPr lang="en-US" sz="1700" dirty="0"/>
              <a:t> </a:t>
            </a:r>
            <a:r>
              <a:rPr lang="en-US" sz="1700" dirty="0" err="1"/>
              <a:t>odpowiedzialnej</a:t>
            </a:r>
            <a:r>
              <a:rPr lang="en-US" sz="1700" dirty="0"/>
              <a:t> za </a:t>
            </a:r>
            <a:r>
              <a:rPr lang="en-US" sz="1700" dirty="0" err="1"/>
              <a:t>dziecko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</a:t>
            </a:r>
            <a:r>
              <a:rPr lang="en-US" sz="1700" dirty="0" err="1"/>
              <a:t>Może</a:t>
            </a:r>
            <a:r>
              <a:rPr lang="en-US" sz="1700" dirty="0"/>
              <a:t> </a:t>
            </a:r>
            <a:r>
              <a:rPr lang="en-US" sz="1700" dirty="0" err="1"/>
              <a:t>być</a:t>
            </a:r>
            <a:r>
              <a:rPr lang="en-US" sz="1700" dirty="0"/>
              <a:t> </a:t>
            </a:r>
            <a:r>
              <a:rPr lang="en-US" sz="1700" dirty="0" err="1"/>
              <a:t>czynnością</a:t>
            </a:r>
            <a:r>
              <a:rPr lang="en-US" sz="1700" dirty="0"/>
              <a:t> </a:t>
            </a:r>
            <a:r>
              <a:rPr lang="en-US" sz="1700" dirty="0" err="1"/>
              <a:t>powtarzalną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jednorazową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To </a:t>
            </a:r>
            <a:r>
              <a:rPr lang="en-US" sz="1700" dirty="0" err="1"/>
              <a:t>bicie</a:t>
            </a:r>
            <a:r>
              <a:rPr lang="en-US" sz="1700" dirty="0"/>
              <a:t>, </a:t>
            </a:r>
            <a:r>
              <a:rPr lang="en-US" sz="1700" dirty="0" err="1"/>
              <a:t>szarpanie</a:t>
            </a:r>
            <a:r>
              <a:rPr lang="en-US" sz="1700" dirty="0"/>
              <a:t>, </a:t>
            </a:r>
            <a:r>
              <a:rPr lang="en-US" sz="1700" dirty="0" err="1"/>
              <a:t>popychanie</a:t>
            </a:r>
            <a:r>
              <a:rPr lang="en-US" sz="1700" dirty="0"/>
              <a:t>, </a:t>
            </a:r>
            <a:r>
              <a:rPr lang="en-US" sz="1700" dirty="0" err="1"/>
              <a:t>rzucanie</a:t>
            </a:r>
            <a:r>
              <a:rPr lang="en-US" sz="1700" dirty="0"/>
              <a:t> </a:t>
            </a:r>
            <a:r>
              <a:rPr lang="en-US" sz="1700" dirty="0" err="1"/>
              <a:t>przedmiotami</a:t>
            </a:r>
            <a:r>
              <a:rPr lang="en-US" sz="1700" dirty="0"/>
              <a:t>, </a:t>
            </a:r>
            <a:r>
              <a:rPr lang="en-US" sz="1700" dirty="0" err="1"/>
              <a:t>kopanie</a:t>
            </a:r>
            <a:r>
              <a:rPr lang="en-US" sz="1700" dirty="0"/>
              <a:t> </a:t>
            </a:r>
            <a:r>
              <a:rPr lang="en-US" sz="1700" dirty="0" err="1"/>
              <a:t>dziecka</a:t>
            </a:r>
            <a:r>
              <a:rPr lang="en-US" sz="1700" dirty="0"/>
              <a:t>, </a:t>
            </a:r>
            <a:r>
              <a:rPr lang="en-US" sz="1700" dirty="0" err="1"/>
              <a:t>potrząsanie</a:t>
            </a:r>
            <a:r>
              <a:rPr lang="en-US" sz="1700" dirty="0"/>
              <a:t> nim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rzucanie</a:t>
            </a:r>
            <a:r>
              <a:rPr lang="en-US" sz="1700" dirty="0"/>
              <a:t>, </a:t>
            </a:r>
            <a:r>
              <a:rPr lang="en-US" sz="1700" dirty="0" err="1"/>
              <a:t>drapanie</a:t>
            </a:r>
            <a:r>
              <a:rPr lang="en-US" sz="1700" dirty="0"/>
              <a:t>, </a:t>
            </a:r>
            <a:r>
              <a:rPr lang="en-US" sz="1700" dirty="0" err="1"/>
              <a:t>szczypanie</a:t>
            </a:r>
            <a:r>
              <a:rPr lang="en-US" sz="1700" dirty="0"/>
              <a:t>, </a:t>
            </a:r>
            <a:r>
              <a:rPr lang="en-US" sz="1700" dirty="0" err="1"/>
              <a:t>gryzienie</a:t>
            </a:r>
            <a:r>
              <a:rPr lang="en-US" sz="1700" dirty="0"/>
              <a:t>, </a:t>
            </a:r>
            <a:r>
              <a:rPr lang="en-US" sz="1700" dirty="0" err="1"/>
              <a:t>ciągnięcie</a:t>
            </a:r>
            <a:r>
              <a:rPr lang="en-US" sz="1700" dirty="0"/>
              <a:t> za </a:t>
            </a:r>
            <a:r>
              <a:rPr lang="en-US" sz="1700" dirty="0" err="1"/>
              <a:t>włosy</a:t>
            </a:r>
            <a:r>
              <a:rPr lang="en-US" sz="1700" dirty="0"/>
              <a:t>/</a:t>
            </a:r>
            <a:r>
              <a:rPr lang="en-US" sz="1700" dirty="0" err="1"/>
              <a:t>uszy</a:t>
            </a:r>
            <a:r>
              <a:rPr lang="en-US" sz="1700" dirty="0"/>
              <a:t>, </a:t>
            </a:r>
            <a:r>
              <a:rPr lang="en-US" sz="1700" dirty="0" err="1"/>
              <a:t>zmuszanie</a:t>
            </a:r>
            <a:r>
              <a:rPr lang="en-US" sz="1700" dirty="0"/>
              <a:t> do </a:t>
            </a:r>
            <a:r>
              <a:rPr lang="en-US" sz="1700" dirty="0" err="1"/>
              <a:t>przebywania</a:t>
            </a:r>
            <a:r>
              <a:rPr lang="en-US" sz="1700" dirty="0"/>
              <a:t> w </a:t>
            </a:r>
            <a:r>
              <a:rPr lang="en-US" sz="1700" dirty="0" err="1"/>
              <a:t>niewygodnej</a:t>
            </a:r>
            <a:r>
              <a:rPr lang="en-US" sz="1700" dirty="0"/>
              <a:t> </a:t>
            </a:r>
            <a:r>
              <a:rPr lang="en-US" sz="1700" dirty="0" err="1"/>
              <a:t>pozycji</a:t>
            </a:r>
            <a:r>
              <a:rPr lang="en-US" sz="1700" dirty="0"/>
              <a:t>, </a:t>
            </a:r>
            <a:r>
              <a:rPr lang="en-US" sz="1700" dirty="0" err="1"/>
              <a:t>przypalanie</a:t>
            </a:r>
            <a:r>
              <a:rPr lang="en-US" sz="1700" dirty="0"/>
              <a:t>, </a:t>
            </a:r>
            <a:r>
              <a:rPr lang="en-US" sz="1700" dirty="0" err="1"/>
              <a:t>poparzenie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zmuszanie</a:t>
            </a:r>
            <a:r>
              <a:rPr lang="en-US" sz="1700" dirty="0"/>
              <a:t> do </a:t>
            </a:r>
            <a:r>
              <a:rPr lang="en-US" sz="1700" dirty="0" err="1"/>
              <a:t>zjedzenia</a:t>
            </a:r>
            <a:r>
              <a:rPr lang="en-US" sz="1700" dirty="0"/>
              <a:t>/</a:t>
            </a:r>
            <a:r>
              <a:rPr lang="en-US" sz="1700" dirty="0" err="1"/>
              <a:t>połknięcia</a:t>
            </a:r>
            <a:r>
              <a:rPr lang="en-US" sz="1700" dirty="0"/>
              <a:t> </a:t>
            </a:r>
            <a:r>
              <a:rPr lang="en-US" sz="1700" dirty="0" err="1"/>
              <a:t>czegoś</a:t>
            </a:r>
            <a:r>
              <a:rPr lang="en-US" sz="1700" dirty="0"/>
              <a:t>. </a:t>
            </a:r>
            <a:r>
              <a:rPr lang="en-US" sz="1700" dirty="0" err="1"/>
              <a:t>Uwaga</a:t>
            </a:r>
            <a:r>
              <a:rPr lang="en-US" sz="1700" dirty="0"/>
              <a:t>! </a:t>
            </a:r>
            <a:r>
              <a:rPr lang="en-US" sz="1700" dirty="0" err="1"/>
              <a:t>Klaps</a:t>
            </a:r>
            <a:r>
              <a:rPr lang="en-US" sz="1700" dirty="0"/>
              <a:t> to </a:t>
            </a:r>
            <a:r>
              <a:rPr lang="en-US" sz="1700" dirty="0" err="1"/>
              <a:t>też</a:t>
            </a:r>
            <a:r>
              <a:rPr lang="en-US" sz="1700" dirty="0"/>
              <a:t> </a:t>
            </a:r>
            <a:r>
              <a:rPr lang="en-US" sz="1700" dirty="0" err="1"/>
              <a:t>przemoc</a:t>
            </a:r>
            <a:r>
              <a:rPr lang="en-US" sz="1700" dirty="0"/>
              <a:t>! </a:t>
            </a:r>
            <a:r>
              <a:rPr lang="en-US" sz="1700" dirty="0" err="1"/>
              <a:t>Zakaz</a:t>
            </a:r>
            <a:r>
              <a:rPr lang="en-US" sz="1700" dirty="0"/>
              <a:t> </a:t>
            </a:r>
            <a:r>
              <a:rPr lang="en-US" sz="1700" dirty="0" err="1"/>
              <a:t>stosowania</a:t>
            </a:r>
            <a:r>
              <a:rPr lang="en-US" sz="1700" dirty="0"/>
              <a:t> </a:t>
            </a:r>
            <a:r>
              <a:rPr lang="en-US" sz="1700" dirty="0" err="1"/>
              <a:t>kar</a:t>
            </a:r>
            <a:r>
              <a:rPr lang="en-US" sz="1700" dirty="0"/>
              <a:t> </a:t>
            </a:r>
            <a:r>
              <a:rPr lang="en-US" sz="1700" dirty="0" err="1"/>
              <a:t>cielesnych</a:t>
            </a:r>
            <a:r>
              <a:rPr lang="en-US" sz="1700" dirty="0"/>
              <a:t> w </a:t>
            </a:r>
            <a:r>
              <a:rPr lang="en-US" sz="1700" dirty="0" err="1"/>
              <a:t>Polsce</a:t>
            </a:r>
            <a:r>
              <a:rPr lang="en-US" sz="1700" dirty="0"/>
              <a:t> </a:t>
            </a:r>
            <a:r>
              <a:rPr lang="en-US" sz="1700" dirty="0" err="1"/>
              <a:t>obowiązuje</a:t>
            </a:r>
            <a:r>
              <a:rPr lang="en-US" sz="1700" dirty="0"/>
              <a:t> od 1 </a:t>
            </a:r>
            <a:r>
              <a:rPr lang="en-US" sz="1700" dirty="0" err="1"/>
              <a:t>sierpnia</a:t>
            </a:r>
            <a:r>
              <a:rPr lang="en-US" sz="1700" dirty="0"/>
              <a:t> 2010 r.*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0000"/>
                </a:solidFill>
              </a:rPr>
              <a:t>Przemoc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emocjonalna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600" dirty="0" err="1"/>
              <a:t>Przewlekła</a:t>
            </a:r>
            <a:r>
              <a:rPr lang="en-US" sz="1600" dirty="0"/>
              <a:t>, </a:t>
            </a:r>
            <a:r>
              <a:rPr lang="en-US" sz="1600" dirty="0" err="1"/>
              <a:t>niefizyczna</a:t>
            </a:r>
            <a:r>
              <a:rPr lang="en-US" sz="1600" dirty="0"/>
              <a:t>, </a:t>
            </a:r>
            <a:r>
              <a:rPr lang="en-US" sz="1600" dirty="0" err="1"/>
              <a:t>szkodliwa</a:t>
            </a:r>
            <a:r>
              <a:rPr lang="en-US" sz="1600" dirty="0"/>
              <a:t> </a:t>
            </a:r>
            <a:r>
              <a:rPr lang="en-US" sz="1600" dirty="0" err="1"/>
              <a:t>interakcja</a:t>
            </a:r>
            <a:r>
              <a:rPr lang="en-US" sz="1600" dirty="0"/>
              <a:t> </a:t>
            </a:r>
            <a:r>
              <a:rPr lang="en-US" sz="1600" dirty="0" err="1"/>
              <a:t>pomiędzy</a:t>
            </a:r>
            <a:r>
              <a:rPr lang="en-US" sz="1600" dirty="0"/>
              <a:t> </a:t>
            </a:r>
            <a:r>
              <a:rPr lang="en-US" sz="1600" dirty="0" err="1"/>
              <a:t>dzieckiem</a:t>
            </a:r>
            <a:r>
              <a:rPr lang="en-US" sz="1600" dirty="0"/>
              <a:t> a </a:t>
            </a:r>
            <a:r>
              <a:rPr lang="en-US" sz="1600" dirty="0" err="1"/>
              <a:t>opiekunem</a:t>
            </a:r>
            <a:r>
              <a:rPr lang="en-US" sz="1600" dirty="0"/>
              <a:t>, </a:t>
            </a:r>
            <a:r>
              <a:rPr lang="en-US" sz="1600" dirty="0" err="1"/>
              <a:t>obejmująca</a:t>
            </a:r>
            <a:r>
              <a:rPr lang="en-US" sz="1600" dirty="0"/>
              <a:t> </a:t>
            </a:r>
            <a:r>
              <a:rPr lang="en-US" sz="1600" dirty="0" err="1"/>
              <a:t>zarówno</a:t>
            </a:r>
            <a:r>
              <a:rPr lang="en-US" sz="1600" dirty="0"/>
              <a:t> </a:t>
            </a:r>
            <a:r>
              <a:rPr lang="en-US" sz="1600" dirty="0" err="1"/>
              <a:t>działania</a:t>
            </a:r>
            <a:r>
              <a:rPr lang="en-US" sz="1600" dirty="0"/>
              <a:t>, jak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zaniechania</a:t>
            </a:r>
            <a:r>
              <a:rPr lang="en-US" sz="16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Zaliczamy</a:t>
            </a:r>
            <a:r>
              <a:rPr lang="en-US" sz="1600" dirty="0"/>
              <a:t> do </a:t>
            </a:r>
            <a:r>
              <a:rPr lang="en-US" sz="1600" dirty="0" err="1"/>
              <a:t>niej</a:t>
            </a:r>
            <a:r>
              <a:rPr lang="en-US" sz="1600" dirty="0"/>
              <a:t> m.in.: </a:t>
            </a:r>
            <a:r>
              <a:rPr lang="en-US" sz="1600" dirty="0" err="1"/>
              <a:t>niedostępność</a:t>
            </a:r>
            <a:r>
              <a:rPr lang="en-US" sz="1600" dirty="0"/>
              <a:t> </a:t>
            </a:r>
            <a:r>
              <a:rPr lang="en-US" sz="1600" dirty="0" err="1"/>
              <a:t>emocjonalną</a:t>
            </a:r>
            <a:r>
              <a:rPr lang="en-US" sz="1600" dirty="0"/>
              <a:t>, </a:t>
            </a:r>
            <a:r>
              <a:rPr lang="en-US" sz="1600" dirty="0" err="1"/>
              <a:t>ignorowanie</a:t>
            </a:r>
            <a:r>
              <a:rPr lang="en-US" sz="1600" dirty="0"/>
              <a:t> </a:t>
            </a:r>
            <a:r>
              <a:rPr lang="en-US" sz="1600" dirty="0" err="1"/>
              <a:t>potrzeb</a:t>
            </a:r>
            <a:r>
              <a:rPr lang="en-US" sz="1600" dirty="0"/>
              <a:t> </a:t>
            </a:r>
            <a:r>
              <a:rPr lang="en-US" sz="1600" dirty="0" err="1"/>
              <a:t>emocjonalnych</a:t>
            </a:r>
            <a:r>
              <a:rPr lang="en-US" sz="1600" dirty="0"/>
              <a:t> </a:t>
            </a:r>
            <a:r>
              <a:rPr lang="en-US" sz="1600" dirty="0" err="1"/>
              <a:t>dziecka</a:t>
            </a:r>
            <a:r>
              <a:rPr lang="en-US" sz="1600" dirty="0"/>
              <a:t>, </a:t>
            </a:r>
            <a:r>
              <a:rPr lang="en-US" sz="1600" dirty="0" err="1"/>
              <a:t>relację</a:t>
            </a:r>
            <a:r>
              <a:rPr lang="en-US" sz="1600" dirty="0"/>
              <a:t> z </a:t>
            </a:r>
            <a:r>
              <a:rPr lang="en-US" sz="1600" dirty="0" err="1"/>
              <a:t>dzieckiem</a:t>
            </a:r>
            <a:r>
              <a:rPr lang="en-US" sz="1600" dirty="0"/>
              <a:t> </a:t>
            </a:r>
            <a:r>
              <a:rPr lang="en-US" sz="1600" dirty="0" err="1"/>
              <a:t>opartą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wrogości</a:t>
            </a:r>
            <a:r>
              <a:rPr lang="en-US" sz="1600" dirty="0"/>
              <a:t>, </a:t>
            </a:r>
            <a:r>
              <a:rPr lang="en-US" sz="1600" dirty="0" err="1"/>
              <a:t>obwinianie</a:t>
            </a:r>
            <a:r>
              <a:rPr lang="en-US" sz="1600" dirty="0"/>
              <a:t>, </a:t>
            </a:r>
            <a:r>
              <a:rPr lang="en-US" sz="1600" dirty="0" err="1"/>
              <a:t>oczernianie</a:t>
            </a:r>
            <a:r>
              <a:rPr lang="en-US" sz="1600" dirty="0"/>
              <a:t>, </a:t>
            </a:r>
            <a:r>
              <a:rPr lang="en-US" sz="1600" dirty="0" err="1"/>
              <a:t>odrzucanie</a:t>
            </a:r>
            <a:r>
              <a:rPr lang="en-US" sz="1600" dirty="0"/>
              <a:t>, </a:t>
            </a:r>
            <a:r>
              <a:rPr lang="en-US" sz="1600" dirty="0" err="1"/>
              <a:t>upokarzanie</a:t>
            </a:r>
            <a:r>
              <a:rPr lang="en-US" sz="1600" dirty="0"/>
              <a:t>, </a:t>
            </a:r>
            <a:r>
              <a:rPr lang="en-US" sz="1600" dirty="0" err="1"/>
              <a:t>straszenie</a:t>
            </a:r>
            <a:r>
              <a:rPr lang="en-US" sz="1600" dirty="0"/>
              <a:t>, </a:t>
            </a:r>
            <a:r>
              <a:rPr lang="en-US" sz="1600" dirty="0" err="1"/>
              <a:t>przypisywanie</a:t>
            </a:r>
            <a:r>
              <a:rPr lang="en-US" sz="1600" dirty="0"/>
              <a:t> </a:t>
            </a:r>
            <a:r>
              <a:rPr lang="en-US" sz="1600" dirty="0" err="1"/>
              <a:t>negatywnych</a:t>
            </a:r>
            <a:r>
              <a:rPr lang="en-US" sz="1600" dirty="0"/>
              <a:t> </a:t>
            </a:r>
            <a:r>
              <a:rPr lang="en-US" sz="1600" dirty="0" err="1"/>
              <a:t>cech</a:t>
            </a:r>
            <a:r>
              <a:rPr lang="en-US" sz="1600" dirty="0"/>
              <a:t> </a:t>
            </a:r>
            <a:r>
              <a:rPr lang="en-US" sz="1600" dirty="0" err="1"/>
              <a:t>dziecku</a:t>
            </a:r>
            <a:r>
              <a:rPr lang="en-US" sz="1600" dirty="0"/>
              <a:t>, </a:t>
            </a:r>
            <a:r>
              <a:rPr lang="en-US" sz="1600" dirty="0" err="1"/>
              <a:t>nieodpowiednie</a:t>
            </a:r>
            <a:r>
              <a:rPr lang="en-US" sz="1600" dirty="0"/>
              <a:t> </a:t>
            </a:r>
            <a:r>
              <a:rPr lang="en-US" sz="1600" dirty="0" err="1"/>
              <a:t>rozwojowo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niekonsekwentne</a:t>
            </a:r>
            <a:r>
              <a:rPr lang="en-US" sz="1600" dirty="0"/>
              <a:t> </a:t>
            </a:r>
            <a:r>
              <a:rPr lang="en-US" sz="1600" dirty="0" err="1"/>
              <a:t>interakcje</a:t>
            </a:r>
            <a:r>
              <a:rPr lang="en-US" sz="1600" dirty="0"/>
              <a:t> z </a:t>
            </a:r>
            <a:r>
              <a:rPr lang="en-US" sz="1600" dirty="0" err="1"/>
              <a:t>dzieckiem</a:t>
            </a:r>
            <a:r>
              <a:rPr lang="en-US" sz="1600" dirty="0"/>
              <a:t>, </a:t>
            </a:r>
            <a:r>
              <a:rPr lang="en-US" sz="1600" dirty="0" err="1"/>
              <a:t>niedostrzeganie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nieuznawanie</a:t>
            </a:r>
            <a:r>
              <a:rPr lang="en-US" sz="1600" dirty="0"/>
              <a:t> </a:t>
            </a:r>
            <a:r>
              <a:rPr lang="en-US" sz="1600" dirty="0" err="1"/>
              <a:t>indywidualności</a:t>
            </a:r>
            <a:r>
              <a:rPr lang="en-US" sz="1600" dirty="0"/>
              <a:t> </a:t>
            </a:r>
            <a:r>
              <a:rPr lang="en-US" sz="1600" dirty="0" err="1"/>
              <a:t>dziecka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granic</a:t>
            </a:r>
            <a:r>
              <a:rPr lang="en-US" sz="1600" dirty="0"/>
              <a:t> </a:t>
            </a:r>
            <a:r>
              <a:rPr lang="en-US" sz="1600" dirty="0" err="1"/>
              <a:t>psychicznych</a:t>
            </a:r>
            <a:r>
              <a:rPr lang="en-US" sz="1600" dirty="0"/>
              <a:t> </a:t>
            </a:r>
            <a:r>
              <a:rPr lang="en-US" sz="1600" dirty="0" err="1"/>
              <a:t>pomiędzy</a:t>
            </a:r>
            <a:r>
              <a:rPr lang="en-US" sz="1600" dirty="0"/>
              <a:t> </a:t>
            </a:r>
            <a:r>
              <a:rPr lang="en-US" sz="1600" dirty="0" err="1"/>
              <a:t>rodzicem</a:t>
            </a:r>
            <a:r>
              <a:rPr lang="en-US" sz="1600" dirty="0"/>
              <a:t>/</a:t>
            </a:r>
            <a:r>
              <a:rPr lang="en-US" sz="1600" dirty="0" err="1"/>
              <a:t>opiekunem</a:t>
            </a:r>
            <a:r>
              <a:rPr lang="en-US" sz="1600" dirty="0"/>
              <a:t> a </a:t>
            </a:r>
            <a:r>
              <a:rPr lang="en-US" sz="1600" dirty="0" err="1"/>
              <a:t>dzieckiem</a:t>
            </a:r>
            <a:r>
              <a:rPr lang="en-US" sz="16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Przemocą</a:t>
            </a:r>
            <a:r>
              <a:rPr lang="en-US" sz="1600" dirty="0"/>
              <a:t> jest </a:t>
            </a:r>
            <a:r>
              <a:rPr lang="en-US" sz="1600" dirty="0" err="1"/>
              <a:t>także</a:t>
            </a:r>
            <a:r>
              <a:rPr lang="en-US" sz="1600" dirty="0"/>
              <a:t> </a:t>
            </a:r>
            <a:r>
              <a:rPr lang="en-US" sz="1600" dirty="0" err="1"/>
              <a:t>nieodpowiednia</a:t>
            </a:r>
            <a:r>
              <a:rPr lang="en-US" sz="1600" dirty="0"/>
              <a:t> </a:t>
            </a:r>
            <a:r>
              <a:rPr lang="en-US" sz="1600" dirty="0" err="1"/>
              <a:t>socjalizacja</a:t>
            </a:r>
            <a:r>
              <a:rPr lang="en-US" sz="1600" dirty="0"/>
              <a:t>, </a:t>
            </a:r>
            <a:r>
              <a:rPr lang="en-US" sz="1600" dirty="0" err="1"/>
              <a:t>demoralizacja</a:t>
            </a:r>
            <a:r>
              <a:rPr lang="en-US" sz="1600" dirty="0"/>
              <a:t>, a </a:t>
            </a:r>
            <a:r>
              <a:rPr lang="en-US" sz="1600" dirty="0" err="1"/>
              <a:t>także</a:t>
            </a:r>
            <a:r>
              <a:rPr lang="en-US" sz="1600" dirty="0"/>
              <a:t> </a:t>
            </a:r>
            <a:r>
              <a:rPr lang="en-US" sz="1600" dirty="0" err="1"/>
              <a:t>sytuacja</a:t>
            </a:r>
            <a:r>
              <a:rPr lang="en-US" sz="1600" dirty="0"/>
              <a:t>, </a:t>
            </a:r>
            <a:r>
              <a:rPr lang="en-US" sz="1600" dirty="0" err="1"/>
              <a:t>gdy</a:t>
            </a:r>
            <a:r>
              <a:rPr lang="en-US" sz="1600" dirty="0"/>
              <a:t> </a:t>
            </a:r>
            <a:r>
              <a:rPr lang="en-US" sz="1600" dirty="0" err="1"/>
              <a:t>dziecko</a:t>
            </a:r>
            <a:r>
              <a:rPr lang="en-US" sz="1600" dirty="0"/>
              <a:t> jest </a:t>
            </a:r>
            <a:r>
              <a:rPr lang="en-US" sz="1600" dirty="0" err="1"/>
              <a:t>świadkiem</a:t>
            </a:r>
            <a:r>
              <a:rPr lang="en-US" sz="1600" dirty="0"/>
              <a:t> </a:t>
            </a:r>
            <a:r>
              <a:rPr lang="en-US" sz="1600" dirty="0" err="1"/>
              <a:t>przemocy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54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7EB5CF3-B1D2-847F-19C5-7A481B5537EF}"/>
              </a:ext>
            </a:extLst>
          </p:cNvPr>
          <p:cNvSpPr txBox="1"/>
          <p:nvPr/>
        </p:nvSpPr>
        <p:spPr>
          <a:xfrm>
            <a:off x="266597" y="175364"/>
            <a:ext cx="11294926" cy="62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0000"/>
                </a:solidFill>
              </a:rPr>
              <a:t>Przemoc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seksualna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wykorzystanie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seksualne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dziecka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Każda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czynność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seksualna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podejmowana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dzieckiem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poniżej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15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rż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Włączanie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dziecka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aktywność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seksualną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którą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jest ono w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stanie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pełni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zrozumieć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udzielić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nią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świadomej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zgody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lub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którą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jest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dojrzałe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rozwojowo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może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zgodzić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się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ważny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prawnie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sposób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lub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która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jest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niezgodna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normami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prawnymi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lub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obyczajowymi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danego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społeczeństwa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Aktywność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seksualna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między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dzieckiem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dorosłym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lub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dzieckiem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innym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dzieckiem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jeśli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osoby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względu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wiek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bądź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stopień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rozwoju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pozostają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relacji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opieki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zależności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władzy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Kontakt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fizyczny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dotykanie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intymnych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części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ciała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penetracja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Bez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kontaktu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fizycznego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ekshibicjonizm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wszelkie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werbalnego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molestowania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skłaniania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kontaktu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treściami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pornograficznymi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grooming (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uwodzenie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internecie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celu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nawiązania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kontaktu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Komercyjne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kontakty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seksualne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dzieckiem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wyzyskiwanie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seksualne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dziecka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gdy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zamian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udział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czynnościach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seksualnych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dziecko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otrzymuje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korzyść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lub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obietnicę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korzyści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</a:rPr>
              <a:t>Zaniedbanie</a:t>
            </a:r>
            <a:endParaRPr lang="en-US" sz="2800" dirty="0">
              <a:solidFill>
                <a:srgbClr val="FF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Niezaspokajanie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podstawowych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potrzeb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dziecka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lub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nierespektowanie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jego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podstawowych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praw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przez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rodziców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opiekunów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lub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inne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osoby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zobowiązane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opieki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wychowania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ochrony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dziecka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Obejmuje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zarówno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pojedyncze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sytuacje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jak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schemat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funkcjonowania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w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którym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rodzic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opiekun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zapewnia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odpowiednich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warunków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rozwoju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dobrostanu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dziecka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Może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dotyczyć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takich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obszarów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jak: –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zdrowie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–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edukacja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–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rozwój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emocjonalny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–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odżywianie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–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schronienie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bezpieczne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warunki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życia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6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2969C17-501C-F976-253B-A13551E79842}"/>
              </a:ext>
            </a:extLst>
          </p:cNvPr>
          <p:cNvSpPr txBox="1"/>
          <p:nvPr/>
        </p:nvSpPr>
        <p:spPr>
          <a:xfrm>
            <a:off x="363255" y="538619"/>
            <a:ext cx="9870758" cy="521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FF0000"/>
                </a:solidFill>
                <a:effectLst/>
              </a:rPr>
              <a:t>Nadużywanie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</a:rPr>
              <a:t>władzy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:</a:t>
            </a:r>
            <a:endParaRPr lang="en-US" sz="2400" dirty="0">
              <a:solidFill>
                <a:srgbClr val="FF0000"/>
              </a:solidFill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Wykorzystywanie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zależności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lub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pozycji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władzy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do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krzywdzenia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dziecka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Nakłanianie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dziecka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do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zachowań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niezgodnych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z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jego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dobrem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</a:p>
          <a:p>
            <a:pPr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57150" indent="-28575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effectLst/>
              </a:rPr>
              <a:t> Inne </a:t>
            </a:r>
            <a:r>
              <a:rPr lang="en-US" sz="2400" b="1" dirty="0" err="1">
                <a:solidFill>
                  <a:srgbClr val="FF0000"/>
                </a:solidFill>
                <a:effectLst/>
              </a:rPr>
              <a:t>zachowania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</a:rPr>
              <a:t>niedozwolone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:</a:t>
            </a:r>
            <a:endParaRPr lang="en-US" sz="2400" dirty="0">
              <a:solidFill>
                <a:srgbClr val="FF0000"/>
              </a:solidFill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Poniżanie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dziecka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ze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względu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jego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rasę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 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pochodzenie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etniczne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 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narodowość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 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religię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 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płeć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 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orientację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seksualną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lub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niepełnosprawność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Podawanie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dziecku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alkoholu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lub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substancji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psychoaktywnych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Prowadzenie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eksperymentów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medycznych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bez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zgody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dziecka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lub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jego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opiekuna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prawnego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Ujawnianie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informacji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stanie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zdrowia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dziecka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bez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jego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zgody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lub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zgody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jego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opiekuna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prawnego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Brak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poszanowania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intymności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dziecka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podczas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badania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lub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zabiegu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Niewłaściwe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komentarze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dotyczące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wyglądu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lub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ciała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dziecka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Okazywanie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niechęci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lub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braku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szacunku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dziecka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Brak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zapewnienia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odpowiedniej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opieki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psychologicznej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dziecku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 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które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doświadczyło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traumy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9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FEF20EA7-73A3-88F8-6785-9B60A1A83B7F}"/>
              </a:ext>
            </a:extLst>
          </p:cNvPr>
          <p:cNvSpPr txBox="1"/>
          <p:nvPr/>
        </p:nvSpPr>
        <p:spPr>
          <a:xfrm>
            <a:off x="838200" y="988555"/>
            <a:ext cx="10515600" cy="519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u="sng" dirty="0" err="1">
                <a:solidFill>
                  <a:srgbClr val="FF0000"/>
                </a:solidFill>
              </a:rPr>
              <a:t>Objawy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u="sng" dirty="0" err="1">
                <a:solidFill>
                  <a:srgbClr val="FF0000"/>
                </a:solidFill>
              </a:rPr>
              <a:t>krzywdzenia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u="sng" dirty="0" err="1">
                <a:solidFill>
                  <a:srgbClr val="FF0000"/>
                </a:solidFill>
              </a:rPr>
              <a:t>dziecka</a:t>
            </a:r>
            <a:endParaRPr lang="pl-PL" sz="2800" u="sng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u="sng" dirty="0">
              <a:solidFill>
                <a:srgbClr val="FF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</a:t>
            </a:r>
            <a:r>
              <a:rPr lang="en-US" sz="1700" dirty="0" err="1"/>
              <a:t>obejmują</a:t>
            </a:r>
            <a:r>
              <a:rPr lang="en-US" sz="1700" dirty="0"/>
              <a:t> </a:t>
            </a:r>
            <a:r>
              <a:rPr lang="en-US" sz="1700" dirty="0" err="1"/>
              <a:t>fizyczne</a:t>
            </a:r>
            <a:r>
              <a:rPr lang="en-US" sz="1700" dirty="0"/>
              <a:t> </a:t>
            </a:r>
            <a:r>
              <a:rPr lang="en-US" sz="1700" dirty="0" err="1"/>
              <a:t>ślady</a:t>
            </a:r>
            <a:r>
              <a:rPr lang="en-US" sz="1700" dirty="0"/>
              <a:t> (</a:t>
            </a:r>
            <a:r>
              <a:rPr lang="en-US" sz="1700" dirty="0" err="1"/>
              <a:t>siniaki</a:t>
            </a:r>
            <a:r>
              <a:rPr lang="en-US" sz="1700" dirty="0"/>
              <a:t>, </a:t>
            </a:r>
            <a:r>
              <a:rPr lang="en-US" sz="1700" dirty="0" err="1"/>
              <a:t>oparzenia</a:t>
            </a:r>
            <a:r>
              <a:rPr lang="en-US" sz="1700" dirty="0"/>
              <a:t>, </a:t>
            </a:r>
            <a:r>
              <a:rPr lang="en-US" sz="1700" dirty="0" err="1"/>
              <a:t>nietypowe</a:t>
            </a:r>
            <a:r>
              <a:rPr lang="en-US" sz="1700" dirty="0"/>
              <a:t> </a:t>
            </a:r>
            <a:r>
              <a:rPr lang="en-US" sz="1700" dirty="0" err="1"/>
              <a:t>blizny</a:t>
            </a:r>
            <a:r>
              <a:rPr lang="en-US" sz="1700" dirty="0"/>
              <a:t>), </a:t>
            </a:r>
            <a:r>
              <a:rPr lang="en-US" sz="1700" dirty="0" err="1"/>
              <a:t>nagłe</a:t>
            </a:r>
            <a:r>
              <a:rPr lang="en-US" sz="1700" dirty="0"/>
              <a:t> </a:t>
            </a:r>
            <a:r>
              <a:rPr lang="en-US" sz="1700" dirty="0" err="1"/>
              <a:t>zmiany</a:t>
            </a:r>
            <a:r>
              <a:rPr lang="en-US" sz="1700" dirty="0"/>
              <a:t> w </a:t>
            </a:r>
            <a:r>
              <a:rPr lang="en-US" sz="1700" dirty="0" err="1"/>
              <a:t>zachowaniu</a:t>
            </a:r>
            <a:r>
              <a:rPr lang="en-US" sz="1700" dirty="0"/>
              <a:t> (</a:t>
            </a:r>
            <a:r>
              <a:rPr lang="en-US" sz="1700" dirty="0" err="1"/>
              <a:t>wycofanie</a:t>
            </a:r>
            <a:r>
              <a:rPr lang="en-US" sz="1700" dirty="0"/>
              <a:t>, </a:t>
            </a:r>
            <a:r>
              <a:rPr lang="en-US" sz="1700" dirty="0" err="1"/>
              <a:t>agresja</a:t>
            </a:r>
            <a:r>
              <a:rPr lang="en-US" sz="1700" dirty="0"/>
              <a:t>, </a:t>
            </a:r>
            <a:r>
              <a:rPr lang="en-US" sz="1700" dirty="0" err="1"/>
              <a:t>lęk</a:t>
            </a:r>
            <a:r>
              <a:rPr lang="en-US" sz="1700" dirty="0"/>
              <a:t> </a:t>
            </a:r>
            <a:r>
              <a:rPr lang="en-US" sz="1700" dirty="0" err="1"/>
              <a:t>przed</a:t>
            </a:r>
            <a:r>
              <a:rPr lang="en-US" sz="1700" dirty="0"/>
              <a:t> </a:t>
            </a:r>
            <a:r>
              <a:rPr lang="en-US" sz="1700" dirty="0" err="1"/>
              <a:t>opiekunem</a:t>
            </a:r>
            <a:r>
              <a:rPr lang="en-US" sz="1700" dirty="0"/>
              <a:t>) </a:t>
            </a:r>
            <a:r>
              <a:rPr lang="en-US" sz="1700" dirty="0" err="1"/>
              <a:t>oraz</a:t>
            </a:r>
            <a:r>
              <a:rPr lang="en-US" sz="1700" dirty="0"/>
              <a:t> </a:t>
            </a:r>
            <a:r>
              <a:rPr lang="en-US" sz="1700" dirty="0" err="1"/>
              <a:t>objawy</a:t>
            </a:r>
            <a:r>
              <a:rPr lang="en-US" sz="1700" dirty="0"/>
              <a:t> </a:t>
            </a:r>
            <a:r>
              <a:rPr lang="en-US" sz="1700" dirty="0" err="1"/>
              <a:t>zaniedbania</a:t>
            </a:r>
            <a:r>
              <a:rPr lang="en-US" sz="1700" dirty="0"/>
              <a:t> (</a:t>
            </a:r>
            <a:r>
              <a:rPr lang="en-US" sz="1700" dirty="0" err="1"/>
              <a:t>brud</a:t>
            </a:r>
            <a:r>
              <a:rPr lang="en-US" sz="1700" dirty="0"/>
              <a:t>, </a:t>
            </a:r>
            <a:r>
              <a:rPr lang="en-US" sz="1700" dirty="0" err="1"/>
              <a:t>głód</a:t>
            </a:r>
            <a:r>
              <a:rPr lang="en-US" sz="1700" dirty="0"/>
              <a:t>, </a:t>
            </a:r>
            <a:r>
              <a:rPr lang="en-US" sz="1700" dirty="0" err="1"/>
              <a:t>brak</a:t>
            </a:r>
            <a:r>
              <a:rPr lang="en-US" sz="1700" dirty="0"/>
              <a:t> </a:t>
            </a:r>
            <a:r>
              <a:rPr lang="en-US" sz="1700" dirty="0" err="1"/>
              <a:t>opieki</a:t>
            </a:r>
            <a:r>
              <a:rPr lang="en-US" sz="1700" dirty="0"/>
              <a:t> </a:t>
            </a:r>
            <a:r>
              <a:rPr lang="en-US" sz="1700" dirty="0" err="1"/>
              <a:t>medycznej</a:t>
            </a:r>
            <a:r>
              <a:rPr lang="en-US" sz="1700" dirty="0"/>
              <a:t>)</a:t>
            </a:r>
            <a:r>
              <a:rPr lang="en-US" sz="1700" b="0" i="0" dirty="0">
                <a:effectLst/>
              </a:rPr>
              <a:t>. </a:t>
            </a:r>
            <a:r>
              <a:rPr lang="en-US" sz="1700" b="0" i="0" dirty="0" err="1">
                <a:effectLst/>
              </a:rPr>
              <a:t>Dziecko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może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być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apatyczne</a:t>
            </a:r>
            <a:r>
              <a:rPr lang="en-US" sz="1700" b="0" i="0" dirty="0">
                <a:effectLst/>
              </a:rPr>
              <a:t>, </a:t>
            </a:r>
            <a:r>
              <a:rPr lang="en-US" sz="1700" b="0" i="0" dirty="0" err="1">
                <a:effectLst/>
              </a:rPr>
              <a:t>mieć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problemy</a:t>
            </a:r>
            <a:r>
              <a:rPr lang="en-US" sz="1700" b="0" i="0" dirty="0">
                <a:effectLst/>
              </a:rPr>
              <a:t> ze </a:t>
            </a:r>
            <a:r>
              <a:rPr lang="en-US" sz="1700" b="0" i="0" dirty="0" err="1">
                <a:effectLst/>
              </a:rPr>
              <a:t>snem</a:t>
            </a:r>
            <a:r>
              <a:rPr lang="en-US" sz="1700" b="0" i="0" dirty="0">
                <a:effectLst/>
              </a:rPr>
              <a:t>, </a:t>
            </a:r>
            <a:r>
              <a:rPr lang="en-US" sz="1700" b="0" i="0" dirty="0" err="1">
                <a:effectLst/>
              </a:rPr>
              <a:t>moczyć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się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lub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wykazywać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nienaturalną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wiedzę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seksualną</a:t>
            </a:r>
            <a:endParaRPr lang="en-US" sz="1700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Przemoc</a:t>
            </a:r>
            <a:r>
              <a:rPr lang="en-US" sz="17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fizyczna</a:t>
            </a:r>
            <a:r>
              <a:rPr lang="en-US" sz="1700" b="1" dirty="0"/>
              <a:t>:</a:t>
            </a:r>
            <a:r>
              <a:rPr lang="en-US" sz="1700" dirty="0"/>
              <a:t> </a:t>
            </a:r>
            <a:r>
              <a:rPr lang="en-US" sz="1700" dirty="0" err="1"/>
              <a:t>Siniaki</a:t>
            </a:r>
            <a:r>
              <a:rPr lang="en-US" sz="1700" dirty="0"/>
              <a:t> (</a:t>
            </a:r>
            <a:r>
              <a:rPr lang="en-US" sz="1700" dirty="0" err="1"/>
              <a:t>szczególnie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plecach</a:t>
            </a:r>
            <a:r>
              <a:rPr lang="en-US" sz="1700" dirty="0"/>
              <a:t>, </a:t>
            </a:r>
            <a:r>
              <a:rPr lang="en-US" sz="1700" dirty="0" err="1"/>
              <a:t>ramionach</a:t>
            </a:r>
            <a:r>
              <a:rPr lang="en-US" sz="1700" dirty="0"/>
              <a:t>, </a:t>
            </a:r>
            <a:r>
              <a:rPr lang="en-US" sz="1700" dirty="0" err="1"/>
              <a:t>udach</a:t>
            </a:r>
            <a:r>
              <a:rPr lang="en-US" sz="1700" dirty="0"/>
              <a:t>, w </a:t>
            </a:r>
            <a:r>
              <a:rPr lang="en-US" sz="1700" dirty="0" err="1"/>
              <a:t>różnych</a:t>
            </a:r>
            <a:r>
              <a:rPr lang="en-US" sz="1700" dirty="0"/>
              <a:t> </a:t>
            </a:r>
            <a:r>
              <a:rPr lang="en-US" sz="1700" dirty="0" err="1"/>
              <a:t>fazach</a:t>
            </a:r>
            <a:r>
              <a:rPr lang="en-US" sz="1700" dirty="0"/>
              <a:t> </a:t>
            </a:r>
            <a:r>
              <a:rPr lang="en-US" sz="1700" dirty="0" err="1"/>
              <a:t>gojenia</a:t>
            </a:r>
            <a:r>
              <a:rPr lang="en-US" sz="1700" dirty="0"/>
              <a:t>)</a:t>
            </a:r>
            <a:r>
              <a:rPr lang="en-US" sz="1700" dirty="0" err="1"/>
              <a:t>ślady</a:t>
            </a:r>
            <a:r>
              <a:rPr lang="en-US" sz="1700" dirty="0"/>
              <a:t> po </a:t>
            </a:r>
            <a:r>
              <a:rPr lang="en-US" sz="1700" dirty="0" err="1"/>
              <a:t>papierosach</a:t>
            </a:r>
            <a:r>
              <a:rPr lang="en-US" sz="1700" dirty="0"/>
              <a:t>, </a:t>
            </a:r>
            <a:r>
              <a:rPr lang="en-US" sz="1700" dirty="0" err="1"/>
              <a:t>uszkodzenia</a:t>
            </a:r>
            <a:r>
              <a:rPr lang="en-US" sz="1700" dirty="0"/>
              <a:t> </a:t>
            </a:r>
            <a:r>
              <a:rPr lang="en-US" sz="1700" dirty="0" err="1"/>
              <a:t>małżowin</a:t>
            </a:r>
            <a:r>
              <a:rPr lang="en-US" sz="1700" dirty="0"/>
              <a:t> </a:t>
            </a:r>
            <a:r>
              <a:rPr lang="en-US" sz="1700" dirty="0" err="1"/>
              <a:t>usznych</a:t>
            </a:r>
            <a:r>
              <a:rPr lang="en-US" sz="1700" dirty="0"/>
              <a:t>, </a:t>
            </a:r>
            <a:r>
              <a:rPr lang="en-US" sz="1700" dirty="0" err="1"/>
              <a:t>wielokrotne</a:t>
            </a:r>
            <a:r>
              <a:rPr lang="en-US" sz="1700" dirty="0"/>
              <a:t> </a:t>
            </a:r>
            <a:r>
              <a:rPr lang="en-US" sz="1700" dirty="0" err="1"/>
              <a:t>złamania</a:t>
            </a:r>
            <a:r>
              <a:rPr lang="en-US" sz="1700" dirty="0"/>
              <a:t>, </a:t>
            </a:r>
            <a:r>
              <a:rPr lang="en-US" sz="1700" dirty="0" err="1"/>
              <a:t>krwawe</a:t>
            </a:r>
            <a:r>
              <a:rPr lang="en-US" sz="1700" dirty="0"/>
              <a:t> </a:t>
            </a:r>
            <a:r>
              <a:rPr lang="en-US" sz="1700" dirty="0" err="1"/>
              <a:t>wylewy</a:t>
            </a:r>
            <a:r>
              <a:rPr lang="en-US" sz="1700" dirty="0"/>
              <a:t> do </a:t>
            </a:r>
            <a:r>
              <a:rPr lang="en-US" sz="1700" dirty="0" err="1"/>
              <a:t>oczu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Przemoc</a:t>
            </a:r>
            <a:r>
              <a:rPr lang="en-US" sz="17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emocjonalna</a:t>
            </a:r>
            <a:r>
              <a:rPr lang="en-US" sz="1700" b="1" dirty="0"/>
              <a:t>/</a:t>
            </a:r>
            <a:r>
              <a:rPr lang="en-US" sz="1700" b="1" dirty="0" err="1"/>
              <a:t>psychiczna</a:t>
            </a:r>
            <a:r>
              <a:rPr lang="en-US" sz="1700" b="1" dirty="0"/>
              <a:t>:</a:t>
            </a:r>
            <a:r>
              <a:rPr lang="en-US" sz="1700" dirty="0"/>
              <a:t> </a:t>
            </a:r>
            <a:r>
              <a:rPr lang="en-US" sz="1700" dirty="0" err="1"/>
              <a:t>Skrajne</a:t>
            </a:r>
            <a:r>
              <a:rPr lang="en-US" sz="1700" dirty="0"/>
              <a:t> </a:t>
            </a:r>
            <a:r>
              <a:rPr lang="en-US" sz="1700" dirty="0" err="1"/>
              <a:t>wycofanie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agresja</a:t>
            </a:r>
            <a:r>
              <a:rPr lang="en-US" sz="1700" dirty="0"/>
              <a:t>, </a:t>
            </a:r>
            <a:r>
              <a:rPr lang="en-US" sz="1700" dirty="0" err="1"/>
              <a:t>lęk</a:t>
            </a:r>
            <a:r>
              <a:rPr lang="en-US" sz="1700" dirty="0"/>
              <a:t>, </a:t>
            </a:r>
            <a:r>
              <a:rPr lang="en-US" sz="1700" dirty="0" err="1"/>
              <a:t>strach</a:t>
            </a:r>
            <a:r>
              <a:rPr lang="en-US" sz="1700" dirty="0"/>
              <a:t> </a:t>
            </a:r>
            <a:r>
              <a:rPr lang="en-US" sz="1700" dirty="0" err="1"/>
              <a:t>przed</a:t>
            </a:r>
            <a:r>
              <a:rPr lang="en-US" sz="1700" dirty="0"/>
              <a:t> </a:t>
            </a:r>
            <a:r>
              <a:rPr lang="en-US" sz="1700" dirty="0" err="1"/>
              <a:t>określonymi</a:t>
            </a:r>
            <a:r>
              <a:rPr lang="en-US" sz="1700" dirty="0"/>
              <a:t> </a:t>
            </a:r>
            <a:r>
              <a:rPr lang="en-US" sz="1700" dirty="0" err="1"/>
              <a:t>osobami</a:t>
            </a:r>
            <a:r>
              <a:rPr lang="en-US" sz="1700" dirty="0"/>
              <a:t>/</a:t>
            </a:r>
            <a:r>
              <a:rPr lang="en-US" sz="1700" dirty="0" err="1"/>
              <a:t>sytuacjami</a:t>
            </a:r>
            <a:r>
              <a:rPr lang="en-US" sz="1700" dirty="0"/>
              <a:t>, </a:t>
            </a:r>
            <a:r>
              <a:rPr lang="en-US" sz="1700" dirty="0" err="1"/>
              <a:t>niska</a:t>
            </a:r>
            <a:r>
              <a:rPr lang="en-US" sz="1700" dirty="0"/>
              <a:t> </a:t>
            </a:r>
            <a:r>
              <a:rPr lang="en-US" sz="1700" dirty="0" err="1"/>
              <a:t>samoocena</a:t>
            </a:r>
            <a:r>
              <a:rPr lang="en-US" sz="1700" dirty="0"/>
              <a:t>, </a:t>
            </a:r>
            <a:r>
              <a:rPr lang="en-US" sz="1700" dirty="0" err="1"/>
              <a:t>destrukcyjne</a:t>
            </a:r>
            <a:r>
              <a:rPr lang="en-US" sz="1700" dirty="0"/>
              <a:t> </a:t>
            </a:r>
            <a:r>
              <a:rPr lang="en-US" sz="1700" dirty="0" err="1"/>
              <a:t>zachowania</a:t>
            </a:r>
            <a:r>
              <a:rPr lang="en-US" sz="1700" dirty="0"/>
              <a:t>, </a:t>
            </a:r>
            <a:r>
              <a:rPr lang="en-US" sz="1700" dirty="0" err="1"/>
              <a:t>zaburzenia</a:t>
            </a:r>
            <a:r>
              <a:rPr lang="en-US" sz="1700" dirty="0"/>
              <a:t> </a:t>
            </a:r>
            <a:r>
              <a:rPr lang="en-US" sz="1700" dirty="0" err="1"/>
              <a:t>mowy</a:t>
            </a:r>
            <a:r>
              <a:rPr lang="en-US" sz="1700" dirty="0"/>
              <a:t>, </a:t>
            </a:r>
            <a:r>
              <a:rPr lang="en-US" sz="1700" dirty="0" err="1"/>
              <a:t>psychosomatyczne</a:t>
            </a:r>
            <a:r>
              <a:rPr lang="en-US" sz="1700" dirty="0"/>
              <a:t> </a:t>
            </a:r>
            <a:r>
              <a:rPr lang="en-US" sz="1700" dirty="0" err="1"/>
              <a:t>bóle</a:t>
            </a:r>
            <a:r>
              <a:rPr lang="en-US" sz="1700" dirty="0"/>
              <a:t> </a:t>
            </a:r>
            <a:r>
              <a:rPr lang="en-US" sz="1700" dirty="0" err="1"/>
              <a:t>brzucha</a:t>
            </a:r>
            <a:r>
              <a:rPr lang="en-US" sz="1700" dirty="0"/>
              <a:t>/</a:t>
            </a:r>
            <a:r>
              <a:rPr lang="en-US" sz="1700" dirty="0" err="1"/>
              <a:t>głowy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Zaniedbanie</a:t>
            </a:r>
            <a:r>
              <a:rPr lang="en-US" sz="1700" b="1" dirty="0"/>
              <a:t>:</a:t>
            </a:r>
            <a:r>
              <a:rPr lang="en-US" sz="1700" dirty="0"/>
              <a:t> </a:t>
            </a:r>
            <a:r>
              <a:rPr lang="en-US" sz="1700" dirty="0" err="1"/>
              <a:t>Chroniczny</a:t>
            </a:r>
            <a:r>
              <a:rPr lang="en-US" sz="1700" dirty="0"/>
              <a:t> </a:t>
            </a:r>
            <a:r>
              <a:rPr lang="en-US" sz="1700" dirty="0" err="1"/>
              <a:t>brud</a:t>
            </a:r>
            <a:r>
              <a:rPr lang="en-US" sz="1700" dirty="0"/>
              <a:t>, </a:t>
            </a:r>
            <a:r>
              <a:rPr lang="en-US" sz="1700" dirty="0" err="1"/>
              <a:t>nieprzyjemny</a:t>
            </a:r>
            <a:r>
              <a:rPr lang="en-US" sz="1700" dirty="0"/>
              <a:t> </a:t>
            </a:r>
            <a:r>
              <a:rPr lang="en-US" sz="1700" dirty="0" err="1"/>
              <a:t>zapach</a:t>
            </a:r>
            <a:r>
              <a:rPr lang="en-US" sz="1700" dirty="0"/>
              <a:t>, </a:t>
            </a:r>
            <a:r>
              <a:rPr lang="en-US" sz="1700" dirty="0" err="1"/>
              <a:t>głód</a:t>
            </a:r>
            <a:r>
              <a:rPr lang="en-US" sz="1700" dirty="0"/>
              <a:t>, </a:t>
            </a:r>
            <a:r>
              <a:rPr lang="en-US" sz="1700" dirty="0" err="1"/>
              <a:t>brak</a:t>
            </a:r>
            <a:r>
              <a:rPr lang="en-US" sz="1700" dirty="0"/>
              <a:t> </a:t>
            </a:r>
            <a:r>
              <a:rPr lang="en-US" sz="1700" dirty="0" err="1"/>
              <a:t>odpowiedniego</a:t>
            </a:r>
            <a:r>
              <a:rPr lang="en-US" sz="1700" dirty="0"/>
              <a:t> </a:t>
            </a:r>
            <a:r>
              <a:rPr lang="en-US" sz="1700" dirty="0" err="1"/>
              <a:t>ubrania</a:t>
            </a:r>
            <a:r>
              <a:rPr lang="en-US" sz="1700" dirty="0"/>
              <a:t> (</a:t>
            </a:r>
            <a:r>
              <a:rPr lang="en-US" sz="1700" dirty="0" err="1"/>
              <a:t>nieadekwatne</a:t>
            </a:r>
            <a:r>
              <a:rPr lang="en-US" sz="1700" dirty="0"/>
              <a:t> do </a:t>
            </a:r>
            <a:r>
              <a:rPr lang="en-US" sz="1700" dirty="0" err="1"/>
              <a:t>pogody</a:t>
            </a:r>
            <a:r>
              <a:rPr lang="en-US" sz="1700" dirty="0"/>
              <a:t>), </a:t>
            </a:r>
            <a:r>
              <a:rPr lang="en-US" sz="1700" dirty="0" err="1"/>
              <a:t>opóźnienia</a:t>
            </a:r>
            <a:r>
              <a:rPr lang="en-US" sz="1700" dirty="0"/>
              <a:t> w </a:t>
            </a:r>
            <a:r>
              <a:rPr lang="en-US" sz="1700" dirty="0" err="1"/>
              <a:t>rozwoju</a:t>
            </a:r>
            <a:r>
              <a:rPr lang="en-US" sz="1700" dirty="0"/>
              <a:t>, </a:t>
            </a:r>
            <a:r>
              <a:rPr lang="en-US" sz="1700" dirty="0" err="1"/>
              <a:t>częste</a:t>
            </a:r>
            <a:r>
              <a:rPr lang="en-US" sz="1700" dirty="0"/>
              <a:t> </a:t>
            </a:r>
            <a:r>
              <a:rPr lang="en-US" sz="1700" dirty="0" err="1"/>
              <a:t>nieobecności</a:t>
            </a:r>
            <a:r>
              <a:rPr lang="en-US" sz="1700" dirty="0"/>
              <a:t> w </a:t>
            </a:r>
            <a:r>
              <a:rPr lang="en-US" sz="1700" dirty="0" err="1"/>
              <a:t>szkole</a:t>
            </a:r>
            <a:r>
              <a:rPr lang="en-US" sz="1700" dirty="0"/>
              <a:t>, </a:t>
            </a:r>
            <a:r>
              <a:rPr lang="en-US" sz="1700" dirty="0" err="1"/>
              <a:t>brak</a:t>
            </a:r>
            <a:r>
              <a:rPr lang="en-US" sz="1700" dirty="0"/>
              <a:t> </a:t>
            </a:r>
            <a:r>
              <a:rPr lang="en-US" sz="1700" dirty="0" err="1"/>
              <a:t>opieki</a:t>
            </a:r>
            <a:r>
              <a:rPr lang="en-US" sz="1700" dirty="0"/>
              <a:t> </a:t>
            </a:r>
            <a:r>
              <a:rPr lang="en-US" sz="1700" dirty="0" err="1"/>
              <a:t>medycznej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Wykorzystywanie</a:t>
            </a:r>
            <a:r>
              <a:rPr lang="en-US" sz="17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1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seksualne</a:t>
            </a:r>
            <a:r>
              <a:rPr lang="en-US" sz="1700" b="1" dirty="0"/>
              <a:t>:</a:t>
            </a:r>
            <a:r>
              <a:rPr lang="en-US" sz="1700" dirty="0"/>
              <a:t> </a:t>
            </a:r>
            <a:r>
              <a:rPr lang="en-US" sz="1700" dirty="0" err="1"/>
              <a:t>Ból</a:t>
            </a:r>
            <a:r>
              <a:rPr lang="en-US" sz="1700" dirty="0"/>
              <a:t>/</a:t>
            </a:r>
            <a:r>
              <a:rPr lang="en-US" sz="1700" dirty="0" err="1"/>
              <a:t>urazy</a:t>
            </a:r>
            <a:r>
              <a:rPr lang="en-US" sz="1700" dirty="0"/>
              <a:t> </a:t>
            </a:r>
            <a:r>
              <a:rPr lang="en-US" sz="1700" dirty="0" err="1"/>
              <a:t>okolic</a:t>
            </a:r>
            <a:r>
              <a:rPr lang="en-US" sz="1700" dirty="0"/>
              <a:t> </a:t>
            </a:r>
            <a:r>
              <a:rPr lang="en-US" sz="1700" dirty="0" err="1"/>
              <a:t>intymnych</a:t>
            </a:r>
            <a:r>
              <a:rPr lang="en-US" sz="1700" dirty="0"/>
              <a:t>, </a:t>
            </a:r>
            <a:r>
              <a:rPr lang="en-US" sz="1700" dirty="0" err="1"/>
              <a:t>trudności</a:t>
            </a:r>
            <a:r>
              <a:rPr lang="en-US" sz="1700" dirty="0"/>
              <a:t> z </a:t>
            </a:r>
            <a:r>
              <a:rPr lang="en-US" sz="1700" dirty="0" err="1"/>
              <a:t>chodzeniem</a:t>
            </a:r>
            <a:r>
              <a:rPr lang="en-US" sz="1700" dirty="0"/>
              <a:t>/</a:t>
            </a:r>
            <a:r>
              <a:rPr lang="en-US" sz="1700" dirty="0" err="1"/>
              <a:t>siedzeniem</a:t>
            </a:r>
            <a:r>
              <a:rPr lang="en-US" sz="1700" dirty="0"/>
              <a:t>, </a:t>
            </a:r>
            <a:r>
              <a:rPr lang="en-US" sz="1700" dirty="0" err="1"/>
              <a:t>infekcje</a:t>
            </a:r>
            <a:r>
              <a:rPr lang="en-US" sz="1700" dirty="0"/>
              <a:t> </a:t>
            </a:r>
            <a:r>
              <a:rPr lang="en-US" sz="1700" dirty="0" err="1"/>
              <a:t>narządów</a:t>
            </a:r>
            <a:r>
              <a:rPr lang="en-US" sz="1700" dirty="0"/>
              <a:t> </a:t>
            </a:r>
            <a:r>
              <a:rPr lang="en-US" sz="1700" dirty="0" err="1"/>
              <a:t>płciowych</a:t>
            </a:r>
            <a:r>
              <a:rPr lang="en-US" sz="1700" dirty="0"/>
              <a:t>, </a:t>
            </a:r>
            <a:r>
              <a:rPr lang="en-US" sz="1700" dirty="0" err="1"/>
              <a:t>nienaturalna</a:t>
            </a:r>
            <a:r>
              <a:rPr lang="en-US" sz="1700" dirty="0"/>
              <a:t> </a:t>
            </a:r>
            <a:r>
              <a:rPr lang="en-US" sz="1700" dirty="0" err="1"/>
              <a:t>wiedza</a:t>
            </a:r>
            <a:r>
              <a:rPr lang="en-US" sz="1700" dirty="0"/>
              <a:t> o </a:t>
            </a:r>
            <a:r>
              <a:rPr lang="en-US" sz="1700" dirty="0" err="1"/>
              <a:t>seksie</a:t>
            </a:r>
            <a:r>
              <a:rPr lang="en-US" sz="1700" dirty="0"/>
              <a:t>, </a:t>
            </a:r>
            <a:r>
              <a:rPr lang="en-US" sz="1700" dirty="0" err="1"/>
              <a:t>rysunki</a:t>
            </a:r>
            <a:r>
              <a:rPr lang="en-US" sz="1700" dirty="0"/>
              <a:t> o </a:t>
            </a:r>
            <a:r>
              <a:rPr lang="en-US" sz="1700" dirty="0" err="1"/>
              <a:t>charakterze</a:t>
            </a:r>
            <a:r>
              <a:rPr lang="en-US" sz="1700" dirty="0"/>
              <a:t> </a:t>
            </a:r>
            <a:r>
              <a:rPr lang="en-US" sz="1700" dirty="0" err="1"/>
              <a:t>seksualnym</a:t>
            </a:r>
            <a:r>
              <a:rPr lang="en-US" sz="1700" dirty="0"/>
              <a:t>, </a:t>
            </a:r>
            <a:r>
              <a:rPr lang="en-US" sz="1700" dirty="0" err="1"/>
              <a:t>lęk</a:t>
            </a:r>
            <a:r>
              <a:rPr lang="en-US" sz="1700" dirty="0"/>
              <a:t> </a:t>
            </a:r>
            <a:r>
              <a:rPr lang="en-US" sz="1700" dirty="0" err="1"/>
              <a:t>przed</a:t>
            </a:r>
            <a:r>
              <a:rPr lang="en-US" sz="1700" dirty="0"/>
              <a:t> </a:t>
            </a:r>
            <a:r>
              <a:rPr lang="en-US" sz="1700" dirty="0" err="1"/>
              <a:t>rozebraniem</a:t>
            </a:r>
            <a:r>
              <a:rPr lang="en-US" sz="1700" dirty="0"/>
              <a:t> </a:t>
            </a:r>
            <a:r>
              <a:rPr lang="en-US" sz="1700" dirty="0" err="1"/>
              <a:t>się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05491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5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826C5A3A-B489-FE21-54F2-6D60EE3F4C82}"/>
              </a:ext>
            </a:extLst>
          </p:cNvPr>
          <p:cNvSpPr txBox="1"/>
          <p:nvPr/>
        </p:nvSpPr>
        <p:spPr>
          <a:xfrm>
            <a:off x="838200" y="688932"/>
            <a:ext cx="10515600" cy="548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Wyraźna</a:t>
            </a:r>
            <a:r>
              <a:rPr lang="en-US" sz="1600" dirty="0"/>
              <a:t> </a:t>
            </a:r>
            <a:r>
              <a:rPr lang="en-US" sz="1600" dirty="0" err="1"/>
              <a:t>zmiana</a:t>
            </a:r>
            <a:r>
              <a:rPr lang="en-US" sz="1600" dirty="0"/>
              <a:t> w </a:t>
            </a:r>
            <a:r>
              <a:rPr lang="en-US" sz="1600" dirty="0" err="1"/>
              <a:t>zachowaniu</a:t>
            </a:r>
            <a:r>
              <a:rPr lang="en-US" sz="1600" dirty="0"/>
              <a:t> </a:t>
            </a:r>
            <a:r>
              <a:rPr lang="en-US" sz="1600" dirty="0" err="1"/>
              <a:t>dziecka</a:t>
            </a:r>
            <a:r>
              <a:rPr lang="en-US" sz="1600" dirty="0"/>
              <a:t> – </a:t>
            </a:r>
            <a:r>
              <a:rPr lang="en-US" sz="1600" dirty="0" err="1"/>
              <a:t>wycofanie</a:t>
            </a:r>
            <a:r>
              <a:rPr lang="en-US" sz="1600" dirty="0"/>
              <a:t>, </a:t>
            </a:r>
            <a:r>
              <a:rPr lang="en-US" sz="1600" dirty="0" err="1"/>
              <a:t>zobojętnienie</a:t>
            </a:r>
            <a:r>
              <a:rPr lang="en-US" sz="1600" dirty="0"/>
              <a:t>,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nadmierne</a:t>
            </a:r>
            <a:r>
              <a:rPr lang="en-US" sz="1600" dirty="0"/>
              <a:t> </a:t>
            </a:r>
            <a:r>
              <a:rPr lang="en-US" sz="1600" dirty="0" err="1"/>
              <a:t>pobudzenie</a:t>
            </a:r>
            <a:r>
              <a:rPr lang="en-US" sz="1600" dirty="0"/>
              <a:t>, </a:t>
            </a:r>
            <a:r>
              <a:rPr lang="en-US" sz="1600" dirty="0" err="1"/>
              <a:t>trudność</a:t>
            </a:r>
            <a:r>
              <a:rPr lang="en-US" sz="1600" dirty="0"/>
              <a:t> w </a:t>
            </a:r>
            <a:r>
              <a:rPr lang="en-US" sz="1600" dirty="0" err="1"/>
              <a:t>regulacji</a:t>
            </a:r>
            <a:r>
              <a:rPr lang="en-US" sz="1600" dirty="0"/>
              <a:t> </a:t>
            </a:r>
            <a:r>
              <a:rPr lang="en-US" sz="1600" dirty="0" err="1"/>
              <a:t>emocji</a:t>
            </a:r>
            <a:r>
              <a:rPr lang="en-US" sz="1600" dirty="0"/>
              <a:t>, </a:t>
            </a:r>
            <a:r>
              <a:rPr lang="en-US" sz="1600" dirty="0" err="1"/>
              <a:t>którą</a:t>
            </a:r>
            <a:r>
              <a:rPr lang="en-US" sz="1600" dirty="0"/>
              <a:t> </a:t>
            </a:r>
            <a:r>
              <a:rPr lang="en-US" sz="1600" dirty="0" err="1"/>
              <a:t>trudno</a:t>
            </a:r>
            <a:r>
              <a:rPr lang="en-US" sz="1600" dirty="0"/>
              <a:t> </a:t>
            </a:r>
            <a:r>
              <a:rPr lang="en-US" sz="1600" dirty="0" err="1"/>
              <a:t>wyjaśnić</a:t>
            </a:r>
            <a:r>
              <a:rPr lang="en-US" sz="1600" dirty="0"/>
              <a:t> </a:t>
            </a:r>
            <a:r>
              <a:rPr lang="en-US" sz="1600" dirty="0" err="1"/>
              <a:t>stanem</a:t>
            </a:r>
            <a:r>
              <a:rPr lang="en-US" sz="1600" dirty="0"/>
              <a:t> </a:t>
            </a:r>
            <a:r>
              <a:rPr lang="en-US" sz="1600" dirty="0" err="1"/>
              <a:t>zdrowia</a:t>
            </a:r>
            <a:r>
              <a:rPr lang="en-US" sz="1600" dirty="0"/>
              <a:t> </a:t>
            </a:r>
            <a:r>
              <a:rPr lang="en-US" sz="1600" dirty="0" err="1"/>
              <a:t>czy</a:t>
            </a:r>
            <a:r>
              <a:rPr lang="en-US" sz="1600" dirty="0"/>
              <a:t> </a:t>
            </a:r>
            <a:r>
              <a:rPr lang="en-US" sz="1600" dirty="0" err="1"/>
              <a:t>okolicznościami</a:t>
            </a:r>
            <a:r>
              <a:rPr lang="en-US" sz="16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Dziecko</a:t>
            </a:r>
            <a:r>
              <a:rPr lang="en-US" sz="1600" dirty="0"/>
              <a:t> </a:t>
            </a:r>
            <a:r>
              <a:rPr lang="en-US" sz="1600" dirty="0" err="1"/>
              <a:t>zachowuje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w </a:t>
            </a:r>
            <a:r>
              <a:rPr lang="en-US" sz="1600" dirty="0" err="1"/>
              <a:t>sposób</a:t>
            </a:r>
            <a:r>
              <a:rPr lang="en-US" sz="1600" dirty="0"/>
              <a:t> </a:t>
            </a:r>
            <a:r>
              <a:rPr lang="en-US" sz="1600" dirty="0" err="1"/>
              <a:t>nieadekwatny</a:t>
            </a:r>
            <a:r>
              <a:rPr lang="en-US" sz="1600" dirty="0"/>
              <a:t> do </a:t>
            </a:r>
            <a:r>
              <a:rPr lang="en-US" sz="1600" dirty="0" err="1"/>
              <a:t>wieku</a:t>
            </a:r>
            <a:r>
              <a:rPr lang="en-US" sz="1600" dirty="0"/>
              <a:t>, jest </a:t>
            </a:r>
            <a:r>
              <a:rPr lang="en-US" sz="1600" dirty="0" err="1"/>
              <a:t>zbyt</a:t>
            </a:r>
            <a:r>
              <a:rPr lang="en-US" sz="1600" dirty="0"/>
              <a:t> </a:t>
            </a:r>
            <a:r>
              <a:rPr lang="en-US" sz="1600" dirty="0" err="1"/>
              <a:t>infantylne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nadmiernie</a:t>
            </a:r>
            <a:r>
              <a:rPr lang="en-US" sz="1600" dirty="0"/>
              <a:t> </a:t>
            </a:r>
            <a:r>
              <a:rPr lang="en-US" sz="1600" dirty="0" err="1"/>
              <a:t>dojrzałe</a:t>
            </a:r>
            <a:r>
              <a:rPr lang="en-US" sz="16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 </a:t>
            </a:r>
            <a:r>
              <a:rPr lang="en-US" sz="1600" dirty="0" err="1"/>
              <a:t>Wyraźnie</a:t>
            </a:r>
            <a:r>
              <a:rPr lang="en-US" sz="1600" dirty="0"/>
              <a:t> </a:t>
            </a:r>
            <a:r>
              <a:rPr lang="en-US" sz="1600" dirty="0" err="1"/>
              <a:t>inne</a:t>
            </a:r>
            <a:r>
              <a:rPr lang="en-US" sz="1600" dirty="0"/>
              <a:t> </a:t>
            </a:r>
            <a:r>
              <a:rPr lang="en-US" sz="1600" dirty="0" err="1"/>
              <a:t>zachowanie</a:t>
            </a:r>
            <a:r>
              <a:rPr lang="en-US" sz="1600" dirty="0"/>
              <a:t> w </a:t>
            </a:r>
            <a:r>
              <a:rPr lang="en-US" sz="1600" dirty="0" err="1"/>
              <a:t>obecności</a:t>
            </a:r>
            <a:r>
              <a:rPr lang="en-US" sz="1600" dirty="0"/>
              <a:t> </a:t>
            </a:r>
            <a:r>
              <a:rPr lang="en-US" sz="1600" dirty="0" err="1"/>
              <a:t>rodzica</a:t>
            </a:r>
            <a:r>
              <a:rPr lang="en-US" sz="1600" dirty="0"/>
              <a:t>/</a:t>
            </a:r>
            <a:r>
              <a:rPr lang="en-US" sz="1600" dirty="0" err="1"/>
              <a:t>opiekuna</a:t>
            </a:r>
            <a:r>
              <a:rPr lang="en-US" sz="1600" dirty="0"/>
              <a:t>, </a:t>
            </a:r>
            <a:r>
              <a:rPr lang="en-US" sz="1600" dirty="0" err="1"/>
              <a:t>niż</a:t>
            </a:r>
            <a:r>
              <a:rPr lang="en-US" sz="1600" dirty="0"/>
              <a:t> w </a:t>
            </a:r>
            <a:r>
              <a:rPr lang="en-US" sz="1600" dirty="0" err="1"/>
              <a:t>obecności</a:t>
            </a:r>
            <a:r>
              <a:rPr lang="en-US" sz="1600" dirty="0"/>
              <a:t> </a:t>
            </a:r>
            <a:r>
              <a:rPr lang="en-US" sz="1600" dirty="0" err="1"/>
              <a:t>innych</a:t>
            </a:r>
            <a:r>
              <a:rPr lang="en-US" sz="1600" dirty="0"/>
              <a:t> </a:t>
            </a:r>
            <a:r>
              <a:rPr lang="en-US" sz="1600" dirty="0" err="1"/>
              <a:t>osób</a:t>
            </a:r>
            <a:r>
              <a:rPr lang="en-US" sz="16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 </a:t>
            </a:r>
            <a:r>
              <a:rPr lang="en-US" sz="1600" dirty="0" err="1"/>
              <a:t>Dziecko</a:t>
            </a:r>
            <a:r>
              <a:rPr lang="en-US" sz="1600" dirty="0"/>
              <a:t> </a:t>
            </a:r>
            <a:r>
              <a:rPr lang="en-US" sz="1600" dirty="0" err="1"/>
              <a:t>boi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</a:t>
            </a:r>
            <a:r>
              <a:rPr lang="en-US" sz="1600" dirty="0" err="1"/>
              <a:t>rodzica</a:t>
            </a:r>
            <a:r>
              <a:rPr lang="en-US" sz="1600" dirty="0"/>
              <a:t>/</a:t>
            </a:r>
            <a:r>
              <a:rPr lang="en-US" sz="1600" dirty="0" err="1"/>
              <a:t>opiekuna</a:t>
            </a:r>
            <a:r>
              <a:rPr lang="en-US" sz="16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Długotrwały</a:t>
            </a:r>
            <a:r>
              <a:rPr lang="en-US" sz="1600" dirty="0"/>
              <a:t>, </a:t>
            </a:r>
            <a:r>
              <a:rPr lang="en-US" sz="1600" dirty="0" err="1"/>
              <a:t>silny</a:t>
            </a:r>
            <a:r>
              <a:rPr lang="en-US" sz="1600" dirty="0"/>
              <a:t>, </a:t>
            </a:r>
            <a:r>
              <a:rPr lang="en-US" sz="1600" dirty="0" err="1"/>
              <a:t>niemożliwy</a:t>
            </a:r>
            <a:r>
              <a:rPr lang="en-US" sz="1600" dirty="0"/>
              <a:t> do </a:t>
            </a:r>
            <a:r>
              <a:rPr lang="en-US" sz="1600" dirty="0" err="1"/>
              <a:t>ukojenia</a:t>
            </a:r>
            <a:r>
              <a:rPr lang="en-US" sz="1600" dirty="0"/>
              <a:t> </a:t>
            </a:r>
            <a:r>
              <a:rPr lang="en-US" sz="1600" dirty="0" err="1"/>
              <a:t>płacz</a:t>
            </a:r>
            <a:r>
              <a:rPr lang="en-US" sz="16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 </a:t>
            </a:r>
            <a:r>
              <a:rPr lang="en-US" sz="1600" dirty="0" err="1"/>
              <a:t>Opóźnienie</a:t>
            </a:r>
            <a:r>
              <a:rPr lang="en-US" sz="1600" dirty="0"/>
              <a:t> w </a:t>
            </a:r>
            <a:r>
              <a:rPr lang="en-US" sz="1600" dirty="0" err="1"/>
              <a:t>rozwoju</a:t>
            </a:r>
            <a:r>
              <a:rPr lang="en-US" sz="1600" dirty="0"/>
              <a:t> </a:t>
            </a:r>
            <a:r>
              <a:rPr lang="en-US" sz="1600" dirty="0" err="1"/>
              <a:t>fizycznym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emocjonalnym</a:t>
            </a:r>
            <a:r>
              <a:rPr lang="en-US" sz="16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Strach </a:t>
            </a:r>
            <a:r>
              <a:rPr lang="en-US" sz="1600" dirty="0" err="1"/>
              <a:t>przed</a:t>
            </a:r>
            <a:r>
              <a:rPr lang="en-US" sz="1600" dirty="0"/>
              <a:t> </a:t>
            </a:r>
            <a:r>
              <a:rPr lang="en-US" sz="1600" dirty="0" err="1"/>
              <a:t>określonymi</a:t>
            </a:r>
            <a:r>
              <a:rPr lang="en-US" sz="1600" dirty="0"/>
              <a:t> </a:t>
            </a:r>
            <a:r>
              <a:rPr lang="en-US" sz="1600" dirty="0" err="1"/>
              <a:t>osobami</a:t>
            </a:r>
            <a:r>
              <a:rPr lang="en-US" sz="1600" dirty="0"/>
              <a:t>, </a:t>
            </a:r>
            <a:r>
              <a:rPr lang="en-US" sz="1600" dirty="0" err="1"/>
              <a:t>sytuacjami</a:t>
            </a:r>
            <a:r>
              <a:rPr lang="en-US" sz="1600" dirty="0"/>
              <a:t>, </a:t>
            </a:r>
            <a:r>
              <a:rPr lang="en-US" sz="1600" dirty="0" err="1"/>
              <a:t>miejscami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nasilony</a:t>
            </a:r>
            <a:r>
              <a:rPr lang="en-US" sz="1600" dirty="0"/>
              <a:t> </a:t>
            </a:r>
            <a:r>
              <a:rPr lang="en-US" sz="1600" dirty="0" err="1"/>
              <a:t>niepokój</a:t>
            </a:r>
            <a:r>
              <a:rPr lang="en-US" sz="16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 </a:t>
            </a:r>
            <a:r>
              <a:rPr lang="en-US" sz="1600" dirty="0" err="1"/>
              <a:t>Problemy</a:t>
            </a:r>
            <a:r>
              <a:rPr lang="en-US" sz="1600" dirty="0"/>
              <a:t> ze </a:t>
            </a:r>
            <a:r>
              <a:rPr lang="en-US" sz="1600" dirty="0" err="1"/>
              <a:t>snem</a:t>
            </a:r>
            <a:r>
              <a:rPr lang="en-US" sz="1600" dirty="0"/>
              <a:t>, </a:t>
            </a:r>
            <a:r>
              <a:rPr lang="en-US" sz="1600" dirty="0" err="1"/>
              <a:t>koszmary</a:t>
            </a:r>
            <a:r>
              <a:rPr lang="en-US" sz="1600" dirty="0"/>
              <a:t>, </a:t>
            </a:r>
            <a:r>
              <a:rPr lang="en-US" sz="1600" dirty="0" err="1"/>
              <a:t>lęk</a:t>
            </a:r>
            <a:r>
              <a:rPr lang="en-US" sz="1600" dirty="0"/>
              <a:t> </a:t>
            </a:r>
            <a:r>
              <a:rPr lang="en-US" sz="1600" dirty="0" err="1"/>
              <a:t>przed</a:t>
            </a:r>
            <a:r>
              <a:rPr lang="en-US" sz="1600" dirty="0"/>
              <a:t> </a:t>
            </a:r>
            <a:r>
              <a:rPr lang="en-US" sz="1600" dirty="0" err="1"/>
              <a:t>zasypianiem</a:t>
            </a:r>
            <a:r>
              <a:rPr lang="en-US" sz="16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Moczenie</a:t>
            </a:r>
            <a:r>
              <a:rPr lang="en-US" sz="1600" dirty="0"/>
              <a:t>, </a:t>
            </a:r>
            <a:r>
              <a:rPr lang="en-US" sz="1600" dirty="0" err="1"/>
              <a:t>moczenie</a:t>
            </a:r>
            <a:r>
              <a:rPr lang="en-US" sz="1600" dirty="0"/>
              <a:t> </a:t>
            </a:r>
            <a:r>
              <a:rPr lang="en-US" sz="1600" dirty="0" err="1"/>
              <a:t>nocne</a:t>
            </a:r>
            <a:r>
              <a:rPr lang="en-US" sz="1600" dirty="0"/>
              <a:t>, </a:t>
            </a:r>
            <a:r>
              <a:rPr lang="en-US" sz="1600" dirty="0" err="1"/>
              <a:t>zanieczyszczanie</a:t>
            </a:r>
            <a:r>
              <a:rPr lang="en-US" sz="1600" dirty="0"/>
              <a:t> </a:t>
            </a:r>
            <a:r>
              <a:rPr lang="en-US" sz="1600" dirty="0" err="1"/>
              <a:t>kałem</a:t>
            </a:r>
            <a:r>
              <a:rPr lang="en-US" sz="16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Zaburzenia</a:t>
            </a:r>
            <a:r>
              <a:rPr lang="en-US" sz="1600" dirty="0"/>
              <a:t> </a:t>
            </a:r>
            <a:r>
              <a:rPr lang="en-US" sz="1600" dirty="0" err="1"/>
              <a:t>jedzenia</a:t>
            </a:r>
            <a:r>
              <a:rPr lang="en-US" sz="1600" dirty="0"/>
              <a:t>, </a:t>
            </a:r>
            <a:r>
              <a:rPr lang="en-US" sz="1600" dirty="0" err="1"/>
              <a:t>odmowa</a:t>
            </a:r>
            <a:r>
              <a:rPr lang="en-US" sz="1600" dirty="0"/>
              <a:t> </a:t>
            </a:r>
            <a:r>
              <a:rPr lang="en-US" sz="1600" dirty="0" err="1"/>
              <a:t>jedzenia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nadmierne</a:t>
            </a:r>
            <a:r>
              <a:rPr lang="en-US" sz="1600" dirty="0"/>
              <a:t> </a:t>
            </a:r>
            <a:r>
              <a:rPr lang="en-US" sz="1600" dirty="0" err="1"/>
              <a:t>objadanie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, </a:t>
            </a:r>
            <a:r>
              <a:rPr lang="en-US" sz="1600" dirty="0" err="1"/>
              <a:t>wymioty</a:t>
            </a:r>
            <a:r>
              <a:rPr lang="en-US" sz="16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Powtarzające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przymusowe</a:t>
            </a:r>
            <a:r>
              <a:rPr lang="en-US" sz="1600" dirty="0"/>
              <a:t> </a:t>
            </a:r>
            <a:r>
              <a:rPr lang="en-US" sz="1600" dirty="0" err="1"/>
              <a:t>zachowania</a:t>
            </a:r>
            <a:r>
              <a:rPr lang="en-US" sz="1600" dirty="0"/>
              <a:t> </a:t>
            </a:r>
            <a:r>
              <a:rPr lang="en-US" sz="1600" dirty="0" err="1"/>
              <a:t>seksualne</a:t>
            </a:r>
            <a:r>
              <a:rPr lang="en-US" sz="1600" dirty="0"/>
              <a:t>. • </a:t>
            </a:r>
            <a:r>
              <a:rPr lang="en-US" sz="1600" dirty="0" err="1"/>
              <a:t>Dziwne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nieadekwatne</a:t>
            </a:r>
            <a:r>
              <a:rPr lang="en-US" sz="1600" dirty="0"/>
              <a:t> do </a:t>
            </a:r>
            <a:r>
              <a:rPr lang="en-US" sz="1600" dirty="0" err="1"/>
              <a:t>wieku</a:t>
            </a:r>
            <a:r>
              <a:rPr lang="en-US" sz="1600" dirty="0"/>
              <a:t> </a:t>
            </a:r>
            <a:r>
              <a:rPr lang="en-US" sz="1600" dirty="0" err="1"/>
              <a:t>zainteresowanie</a:t>
            </a:r>
            <a:r>
              <a:rPr lang="en-US" sz="1600" dirty="0"/>
              <a:t> </a:t>
            </a:r>
            <a:r>
              <a:rPr lang="en-US" sz="1600" dirty="0" err="1"/>
              <a:t>seksem</a:t>
            </a:r>
            <a:r>
              <a:rPr lang="en-US" sz="1600" dirty="0"/>
              <a:t> (np. </a:t>
            </a:r>
            <a:r>
              <a:rPr lang="en-US" sz="1600" dirty="0" err="1"/>
              <a:t>dziecko</a:t>
            </a:r>
            <a:r>
              <a:rPr lang="en-US" sz="1600" dirty="0"/>
              <a:t> jest </a:t>
            </a:r>
            <a:r>
              <a:rPr lang="en-US" sz="1600" dirty="0" err="1"/>
              <a:t>nadmiernie</a:t>
            </a:r>
            <a:r>
              <a:rPr lang="en-US" sz="1600" dirty="0"/>
              <a:t> </a:t>
            </a:r>
            <a:r>
              <a:rPr lang="en-US" sz="1600" dirty="0" err="1"/>
              <a:t>rozbudzone</a:t>
            </a:r>
            <a:r>
              <a:rPr lang="en-US" sz="1600" dirty="0"/>
              <a:t>, </a:t>
            </a:r>
            <a:r>
              <a:rPr lang="en-US" sz="1600" dirty="0" err="1"/>
              <a:t>dużo</a:t>
            </a:r>
            <a:r>
              <a:rPr lang="en-US" sz="1600" dirty="0"/>
              <a:t> </a:t>
            </a:r>
            <a:r>
              <a:rPr lang="en-US" sz="1600" dirty="0" err="1"/>
              <a:t>mówi</a:t>
            </a:r>
            <a:r>
              <a:rPr lang="en-US" sz="1600" dirty="0"/>
              <a:t> o </a:t>
            </a:r>
            <a:r>
              <a:rPr lang="en-US" sz="1600" dirty="0" err="1"/>
              <a:t>seksie</a:t>
            </a:r>
            <a:r>
              <a:rPr lang="en-US" sz="1600" dirty="0"/>
              <a:t>, </a:t>
            </a:r>
            <a:r>
              <a:rPr lang="en-US" sz="1600" dirty="0" err="1"/>
              <a:t>używa</a:t>
            </a:r>
            <a:r>
              <a:rPr lang="en-US" sz="1600" dirty="0"/>
              <a:t> </a:t>
            </a:r>
            <a:r>
              <a:rPr lang="en-US" sz="1600" dirty="0" err="1"/>
              <a:t>zbyt</a:t>
            </a:r>
            <a:r>
              <a:rPr lang="en-US" sz="1600" dirty="0"/>
              <a:t> </a:t>
            </a:r>
            <a:r>
              <a:rPr lang="en-US" sz="1600" dirty="0" err="1"/>
              <a:t>dorosłego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wulgarnego</a:t>
            </a:r>
            <a:r>
              <a:rPr lang="en-US" sz="1600" dirty="0"/>
              <a:t> </a:t>
            </a:r>
            <a:r>
              <a:rPr lang="en-US" sz="1600" dirty="0" err="1"/>
              <a:t>słownictwa</a:t>
            </a:r>
            <a:r>
              <a:rPr lang="en-US" sz="1600" dirty="0"/>
              <a:t>, </a:t>
            </a:r>
            <a:r>
              <a:rPr lang="en-US" sz="1600" dirty="0" err="1"/>
              <a:t>wykazuje</a:t>
            </a:r>
            <a:r>
              <a:rPr lang="en-US" sz="1600" dirty="0"/>
              <a:t> </a:t>
            </a:r>
            <a:r>
              <a:rPr lang="en-US" sz="1600" dirty="0" err="1"/>
              <a:t>znajomość</a:t>
            </a:r>
            <a:r>
              <a:rPr lang="en-US" sz="1600" dirty="0"/>
              <a:t> </a:t>
            </a:r>
            <a:r>
              <a:rPr lang="en-US" sz="1600" dirty="0" err="1"/>
              <a:t>szczegółów</a:t>
            </a:r>
            <a:r>
              <a:rPr lang="en-US" sz="1600" dirty="0"/>
              <a:t> </a:t>
            </a:r>
            <a:r>
              <a:rPr lang="en-US" sz="1600" dirty="0" err="1"/>
              <a:t>związanych</a:t>
            </a:r>
            <a:r>
              <a:rPr lang="en-US" sz="1600" dirty="0"/>
              <a:t> z </a:t>
            </a:r>
            <a:r>
              <a:rPr lang="en-US" sz="1600" dirty="0" err="1"/>
              <a:t>aktywnością</a:t>
            </a:r>
            <a:r>
              <a:rPr lang="en-US" sz="1600" dirty="0"/>
              <a:t> </a:t>
            </a:r>
            <a:r>
              <a:rPr lang="en-US" sz="1600" dirty="0" err="1"/>
              <a:t>seksualną</a:t>
            </a:r>
            <a:r>
              <a:rPr lang="en-US" sz="1600" dirty="0"/>
              <a:t>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 </a:t>
            </a:r>
            <a:r>
              <a:rPr lang="en-US" sz="1600" dirty="0" err="1"/>
              <a:t>Przejawy</a:t>
            </a:r>
            <a:r>
              <a:rPr lang="en-US" sz="1600" dirty="0"/>
              <a:t> </a:t>
            </a:r>
            <a:r>
              <a:rPr lang="en-US" sz="1600" dirty="0" err="1"/>
              <a:t>zachowań</a:t>
            </a:r>
            <a:r>
              <a:rPr lang="en-US" sz="1600" dirty="0"/>
              <a:t> </a:t>
            </a:r>
            <a:r>
              <a:rPr lang="en-US" sz="1600" dirty="0" err="1"/>
              <a:t>seksualnych</a:t>
            </a:r>
            <a:r>
              <a:rPr lang="en-US" sz="1600" dirty="0"/>
              <a:t> u </a:t>
            </a:r>
            <a:r>
              <a:rPr lang="en-US" sz="1600" dirty="0" err="1"/>
              <a:t>dzieci</a:t>
            </a:r>
            <a:r>
              <a:rPr lang="en-US" sz="1600" dirty="0"/>
              <a:t> </a:t>
            </a:r>
            <a:r>
              <a:rPr lang="en-US" sz="1600" dirty="0" err="1"/>
              <a:t>przed</a:t>
            </a:r>
            <a:r>
              <a:rPr lang="en-US" sz="1600" dirty="0"/>
              <a:t> </a:t>
            </a:r>
            <a:r>
              <a:rPr lang="en-US" sz="1600" dirty="0" err="1"/>
              <a:t>okresem</a:t>
            </a:r>
            <a:r>
              <a:rPr lang="en-US" sz="1600" dirty="0"/>
              <a:t> </a:t>
            </a:r>
            <a:r>
              <a:rPr lang="en-US" sz="1600" dirty="0" err="1"/>
              <a:t>dojrzewania</a:t>
            </a:r>
            <a:r>
              <a:rPr lang="en-US" sz="1600" dirty="0"/>
              <a:t>, np. </a:t>
            </a:r>
            <a:r>
              <a:rPr lang="en-US" sz="1600" dirty="0" err="1"/>
              <a:t>zachowania</a:t>
            </a:r>
            <a:r>
              <a:rPr lang="en-US" sz="1600" dirty="0"/>
              <a:t> </a:t>
            </a:r>
            <a:r>
              <a:rPr lang="en-US" sz="1600" dirty="0" err="1"/>
              <a:t>odtwórcze</a:t>
            </a:r>
            <a:r>
              <a:rPr lang="en-US" sz="1600" dirty="0"/>
              <a:t>, w </a:t>
            </a:r>
            <a:r>
              <a:rPr lang="en-US" sz="1600" dirty="0" err="1"/>
              <a:t>tym</a:t>
            </a:r>
            <a:r>
              <a:rPr lang="en-US" sz="1600" dirty="0"/>
              <a:t> </a:t>
            </a:r>
            <a:r>
              <a:rPr lang="en-US" sz="1600" dirty="0" err="1"/>
              <a:t>kontakt</a:t>
            </a:r>
            <a:r>
              <a:rPr lang="en-US" sz="1600" dirty="0"/>
              <a:t> </a:t>
            </a:r>
            <a:r>
              <a:rPr lang="en-US" sz="1600" dirty="0" err="1"/>
              <a:t>ustno-genitalny</a:t>
            </a:r>
            <a:r>
              <a:rPr lang="en-US" sz="1600" dirty="0"/>
              <a:t> z </a:t>
            </a:r>
            <a:r>
              <a:rPr lang="en-US" sz="1600" dirty="0" err="1"/>
              <a:t>innym</a:t>
            </a:r>
            <a:r>
              <a:rPr lang="en-US" sz="1600" dirty="0"/>
              <a:t> </a:t>
            </a:r>
            <a:r>
              <a:rPr lang="en-US" sz="1600" dirty="0" err="1"/>
              <a:t>dzieckiem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lalką</a:t>
            </a:r>
            <a:r>
              <a:rPr lang="en-US" sz="1600" dirty="0"/>
              <a:t>, </a:t>
            </a:r>
            <a:r>
              <a:rPr lang="en-US" sz="1600" dirty="0" err="1"/>
              <a:t>dotykanie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proszenie</a:t>
            </a:r>
            <a:r>
              <a:rPr lang="en-US" sz="1600" dirty="0"/>
              <a:t> o </a:t>
            </a:r>
            <a:r>
              <a:rPr lang="en-US" sz="1600" dirty="0" err="1"/>
              <a:t>dotykanie</a:t>
            </a:r>
            <a:r>
              <a:rPr lang="en-US" sz="1600" dirty="0"/>
              <a:t> </a:t>
            </a:r>
            <a:r>
              <a:rPr lang="en-US" sz="1600" dirty="0" err="1"/>
              <a:t>okolic</a:t>
            </a:r>
            <a:r>
              <a:rPr lang="en-US" sz="1600" dirty="0"/>
              <a:t> </a:t>
            </a:r>
            <a:r>
              <a:rPr lang="en-US" sz="1600" dirty="0" err="1"/>
              <a:t>narządów</a:t>
            </a:r>
            <a:r>
              <a:rPr lang="en-US" sz="1600" dirty="0"/>
              <a:t> </a:t>
            </a:r>
            <a:r>
              <a:rPr lang="en-US" sz="1600" dirty="0" err="1"/>
              <a:t>płciowych</a:t>
            </a:r>
            <a:r>
              <a:rPr lang="en-US" sz="1600" dirty="0"/>
              <a:t>, </a:t>
            </a:r>
            <a:r>
              <a:rPr lang="en-US" sz="1600" dirty="0" err="1"/>
              <a:t>wkładanie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próba</a:t>
            </a:r>
            <a:r>
              <a:rPr lang="en-US" sz="1600" dirty="0"/>
              <a:t> </a:t>
            </a:r>
            <a:r>
              <a:rPr lang="en-US" sz="1600" dirty="0" err="1"/>
              <a:t>włożenia</a:t>
            </a:r>
            <a:r>
              <a:rPr lang="en-US" sz="1600" dirty="0"/>
              <a:t> </a:t>
            </a:r>
            <a:r>
              <a:rPr lang="en-US" sz="1600" dirty="0" err="1"/>
              <a:t>przedmiotu</a:t>
            </a:r>
            <a:r>
              <a:rPr lang="en-US" sz="1600" dirty="0"/>
              <a:t>, </a:t>
            </a:r>
            <a:r>
              <a:rPr lang="en-US" sz="1600" dirty="0" err="1"/>
              <a:t>palca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penisa</a:t>
            </a:r>
            <a:r>
              <a:rPr lang="en-US" sz="1600" dirty="0"/>
              <a:t> do </a:t>
            </a:r>
            <a:r>
              <a:rPr lang="en-US" sz="1600" dirty="0" err="1"/>
              <a:t>pochwy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odbytu</a:t>
            </a:r>
            <a:r>
              <a:rPr lang="en-US" sz="1600" dirty="0"/>
              <a:t> </a:t>
            </a:r>
            <a:r>
              <a:rPr lang="en-US" sz="1600" dirty="0" err="1"/>
              <a:t>innego</a:t>
            </a:r>
            <a:r>
              <a:rPr lang="en-US" sz="1600" dirty="0"/>
              <a:t> </a:t>
            </a:r>
            <a:r>
              <a:rPr lang="en-US" sz="1600" dirty="0" err="1"/>
              <a:t>dziecka</a:t>
            </a:r>
            <a:r>
              <a:rPr lang="en-US" sz="16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Niechęć</a:t>
            </a:r>
            <a:r>
              <a:rPr lang="en-US" sz="1600" dirty="0"/>
              <a:t> do </a:t>
            </a:r>
            <a:r>
              <a:rPr lang="en-US" sz="1600" dirty="0" err="1"/>
              <a:t>przebierania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w </a:t>
            </a:r>
            <a:r>
              <a:rPr lang="en-US" sz="1600" dirty="0" err="1"/>
              <a:t>towarzystwie</a:t>
            </a:r>
            <a:r>
              <a:rPr lang="en-US" sz="1600" dirty="0"/>
              <a:t> </a:t>
            </a:r>
            <a:r>
              <a:rPr lang="en-US" sz="1600" dirty="0" err="1"/>
              <a:t>innych</a:t>
            </a:r>
            <a:r>
              <a:rPr lang="en-US" sz="16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Samookaleczanie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, </a:t>
            </a:r>
            <a:r>
              <a:rPr lang="en-US" sz="1600" dirty="0" err="1"/>
              <a:t>nadużywanie</a:t>
            </a:r>
            <a:r>
              <a:rPr lang="en-US" sz="1600" dirty="0"/>
              <a:t> </a:t>
            </a:r>
            <a:r>
              <a:rPr lang="en-US" sz="1600" dirty="0" err="1"/>
              <a:t>substancji</a:t>
            </a:r>
            <a:r>
              <a:rPr lang="en-US" sz="1600" dirty="0"/>
              <a:t> </a:t>
            </a:r>
            <a:r>
              <a:rPr lang="en-US" sz="1600" dirty="0" err="1"/>
              <a:t>psychoaktywnych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479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30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32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360C864-6DFD-F496-AC47-1BF83E186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01221"/>
            <a:ext cx="10515600" cy="13480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 JAKIE ZACHOWANIA ZE STRONY RODZICA/OPIEKUNA WARTO ZWRÓCIĆ UWAGĘ: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F262143-9873-3AEB-4AE4-298AB24AE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Nie potrafi wyjaśnić mechanizmu urazu, podaje informacje nieadekwatne, niespójne lub sprzeczne.</a:t>
            </a:r>
          </a:p>
          <a:p>
            <a:pPr marL="171450" indent="-228600" algn="l">
              <a:buFont typeface="Arial" panose="020B0604020202020204" pitchFamily="34" charset="0"/>
              <a:buChar char="•"/>
            </a:pPr>
            <a:r>
              <a:rPr lang="en-US" sz="1700"/>
              <a:t>Zmienia wyjaśnienia co do okoliczności powstania urazu.</a:t>
            </a:r>
          </a:p>
          <a:p>
            <a:pPr marL="171450" indent="-228600" algn="l">
              <a:buFont typeface="Arial" panose="020B0604020202020204" pitchFamily="34" charset="0"/>
              <a:buChar char="•"/>
            </a:pPr>
            <a:r>
              <a:rPr lang="en-US" sz="1700"/>
              <a:t>Zgłasza się po dłuższym czasie od pojawienia się objawów u dziecka.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 Przypisuje odpowiedzialność za powstanie urazu osobie trzeciej.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  Wykazuje brak (lub nadmierne) zainteresowanie urazem/stanem dziecka.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 Nie reaguje na płacz, ból dziecka, nie okazuje emocji podczas opowiadania o dziecku.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 Jest emocjonalnie niedostępny, nie reaguje na obecność dziecka, a w szczególności niemowlęcia.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 Ma negatywne lub wrogie nastawienie do dziecka, odrzuca je lub robi z niego kozła ofiarnego.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Ma niewłaściwe rozwojowo oczekiwania lub interakcje z dzieckiem.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4010742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7457A47-78FC-6C98-A635-3DB15298294C}"/>
              </a:ext>
            </a:extLst>
          </p:cNvPr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Stosuje groźby, surową dyscyplinę, w tym kary fizyczne.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Wykorzystuje dziecko do zaspokajania potrzeb osoby dorosłej (np. poprzez angażowanie w spory między opiekunami, czy stawianie w roli opiekuna i powiernika osoby dorosłej).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 Nie zapewnia odpowiedniej socjalizacji dziecka (np. angażuje dziecko w działania niezgodne z prawem, nie dostarcza odpowiedniej stymulacji lub edukacji).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Przejawia nadopiekuńczość wobec dziecka, izoluje je od rówieśników.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 Przekracza dopuszczalne granice w kontakcie fizycznym, np. podczas zabawy z dzieckiem.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 Jest bezradny życiowo, niezaradny, lub w stanie zdrowia uniemożliwiającym zadbanie o potrzeby dziecka.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 Nadużywa alkoholu i środków psychoaktywnych.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  Stosuje przemoc wobec innych członków rodziny.</a:t>
            </a:r>
          </a:p>
        </p:txBody>
      </p:sp>
    </p:spTree>
    <p:extLst>
      <p:ext uri="{BB962C8B-B14F-4D97-AF65-F5344CB8AC3E}">
        <p14:creationId xmlns:p14="http://schemas.microsoft.com/office/powerpoint/2010/main" val="1753090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F039F8-A365-5E05-167D-4BCC190B4B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365" r="2536" b="1650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1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ole tekstowe 2">
            <a:extLst>
              <a:ext uri="{FF2B5EF4-FFF2-40B4-BE49-F238E27FC236}">
                <a16:creationId xmlns:a16="http://schemas.microsoft.com/office/drawing/2014/main" id="{04C34447-E9C3-EDBB-1D20-00779A557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5374"/>
              </p:ext>
            </p:extLst>
          </p:nvPr>
        </p:nvGraphicFramePr>
        <p:xfrm>
          <a:off x="838200" y="488515"/>
          <a:ext cx="10898688" cy="568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8647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pole tekstowe 2">
            <a:extLst>
              <a:ext uri="{FF2B5EF4-FFF2-40B4-BE49-F238E27FC236}">
                <a16:creationId xmlns:a16="http://schemas.microsoft.com/office/drawing/2014/main" id="{7F8FF98A-4850-06AC-983F-0C3DBEAB1E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462498"/>
              </p:ext>
            </p:extLst>
          </p:nvPr>
        </p:nvGraphicFramePr>
        <p:xfrm>
          <a:off x="838200" y="726510"/>
          <a:ext cx="10948792" cy="5450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41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84BAF19-7FA5-5CE9-91E6-4D7423CF8A79}"/>
              </a:ext>
            </a:extLst>
          </p:cNvPr>
          <p:cNvSpPr txBox="1"/>
          <p:nvPr/>
        </p:nvSpPr>
        <p:spPr>
          <a:xfrm>
            <a:off x="588723" y="655693"/>
            <a:ext cx="1064712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PODSTAWY PRAWNE</a:t>
            </a:r>
          </a:p>
          <a:p>
            <a:endParaRPr lang="pl-PL" sz="2800" b="1" dirty="0">
              <a:solidFill>
                <a:srgbClr val="FF0000"/>
              </a:solidFill>
            </a:endParaRPr>
          </a:p>
          <a:p>
            <a:r>
              <a:rPr lang="pl-PL" sz="2000" dirty="0">
                <a:latin typeface="+mj-lt"/>
              </a:rPr>
              <a:t> 1. </a:t>
            </a:r>
            <a:r>
              <a:rPr lang="pl-PL" b="1" dirty="0">
                <a:latin typeface="+mj-lt"/>
              </a:rPr>
              <a:t>USTAWA Z DNIA 13 MAJA 2016 R. O PRZECIWDZIAŁANIU ZAGROŻENIOM PRZESTĘPCZOŚCIĄ NA TLE SEKSUALNYM I OCHRONIE MAŁOLETNICH</a:t>
            </a:r>
            <a:endParaRPr lang="pl-PL" sz="2000" dirty="0">
              <a:latin typeface="+mj-lt"/>
            </a:endParaRPr>
          </a:p>
          <a:p>
            <a:r>
              <a:rPr lang="pl-PL" sz="2000" dirty="0"/>
              <a:t>2. USTAWA Z DNIA 29 LIPCA 2005 R. O PRZECIWDZIAŁANIU PRZEMOCY DOMOWEJ (DZ.U. Z 2021 R. POZ. 1249 ORAZ Z 2023 R. POZ. 289 ORAZ 535)</a:t>
            </a:r>
          </a:p>
          <a:p>
            <a:r>
              <a:rPr lang="pl-PL" sz="2000" dirty="0"/>
              <a:t> 3. ROZPORZĄDZENIE RADY MINISTRÓW Z DNIA 13 WRZEŚNIA 2011 R. W SPRAWIE PROCEDURY „NIEBIESKIE KARTY” ORAZ WZORÓW FORMULARZY „NIEBIESKA KARTA” (DZ. U. POZ. 1870) </a:t>
            </a:r>
          </a:p>
          <a:p>
            <a:r>
              <a:rPr lang="pl-PL" sz="2000" dirty="0"/>
              <a:t>4. USTAWA Z DNIA 28 LIPCA 2023 R. O ZMIANIE USTAWY – KODEKS RODZINNY I OPIEKUŃCZY ORAZ NIEKTÓRYCH INNYCH USTAW (DZ.U. 1606) </a:t>
            </a:r>
          </a:p>
          <a:p>
            <a:r>
              <a:rPr lang="pl-PL" sz="2000" dirty="0"/>
              <a:t>5. USTAWA Z DNIA 26 STYCZNIA 1982 R. – KARTA NAUCZYCIELA (T. J. DZ.U. Z 2023 R. POZ. 984 ZE ZM.)</a:t>
            </a:r>
          </a:p>
          <a:p>
            <a:r>
              <a:rPr lang="pl-PL" sz="2000" dirty="0"/>
              <a:t> 6. USTAWA Z DNIA 14 GRUDNIA 2016 R. – PRAWO OŚWIATOWE (T. J. DZ.U. Z 2023 R. POZ. 900) 7. USTAWA Z DNIA 10 MAJA 2018 R. O OCHRONIE DANYCH OSOBOWYCH (T.J. DZ.U. Z 2019 R. POZ. 1781) </a:t>
            </a:r>
          </a:p>
          <a:p>
            <a:r>
              <a:rPr lang="pl-PL" sz="2000" dirty="0"/>
              <a:t>8. KONWENCJA O PRAWACH DZIECKA (DZ.U.1991 NR 120, POZ. 526) </a:t>
            </a:r>
          </a:p>
          <a:p>
            <a:r>
              <a:rPr lang="pl-PL" sz="2000" dirty="0"/>
              <a:t>9. KONWENCJA O PRAWACH OSÓB NIEPEŁNOSPRAWNYCH (DZ.U. 2012, POZ. 1169)</a:t>
            </a:r>
          </a:p>
        </p:txBody>
      </p:sp>
    </p:spTree>
    <p:extLst>
      <p:ext uri="{BB962C8B-B14F-4D97-AF65-F5344CB8AC3E}">
        <p14:creationId xmlns:p14="http://schemas.microsoft.com/office/powerpoint/2010/main" val="3072848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12F7B06-67F4-FBD6-BA58-F70C9ABDF2B7}"/>
              </a:ext>
            </a:extLst>
          </p:cNvPr>
          <p:cNvSpPr txBox="1"/>
          <p:nvPr/>
        </p:nvSpPr>
        <p:spPr>
          <a:xfrm>
            <a:off x="838200" y="1076236"/>
            <a:ext cx="10515600" cy="5105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60325">
              <a:lnSpc>
                <a:spcPct val="90000"/>
              </a:lnSpc>
              <a:spcAft>
                <a:spcPts val="800"/>
              </a:spcAft>
            </a:pPr>
            <a:r>
              <a:rPr lang="en-US" sz="2400" b="1" dirty="0" err="1">
                <a:effectLst/>
              </a:rPr>
              <a:t>Zasady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bezpiecznych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relacji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personelu</a:t>
            </a:r>
            <a:r>
              <a:rPr lang="en-US" sz="2400" b="1" dirty="0">
                <a:effectLst/>
              </a:rPr>
              <a:t> z </a:t>
            </a:r>
            <a:r>
              <a:rPr lang="en-US" sz="2400" b="1" dirty="0" err="1"/>
              <a:t>małoletnimi</a:t>
            </a:r>
            <a:endParaRPr lang="en-US" sz="2400" b="1" dirty="0"/>
          </a:p>
          <a:p>
            <a:pPr marL="106045" marR="60325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700" dirty="0">
              <a:effectLst/>
            </a:endParaRPr>
          </a:p>
          <a:p>
            <a:pPr marL="457200" marR="6350" lvl="0" indent="-228600" fontAlgn="base">
              <a:lnSpc>
                <a:spcPct val="90000"/>
              </a:lnSpc>
              <a:spcAft>
                <a:spcPts val="6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Naczelną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zasadą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wszystkich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czynności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podejmowanych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przez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personel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jest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działanie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dla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dobra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małoletniego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troski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o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jego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bezpieczeństwo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w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jego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najlepszym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interesie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.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Czyni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to w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ramach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obowiązującego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prawa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przepisów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wewnętrznych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instytucji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oraz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swoich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kompetencji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.  </a:t>
            </a:r>
          </a:p>
          <a:p>
            <a:pPr marL="457200" marR="6350" lvl="0" indent="-228600" fontAlgn="base">
              <a:lnSpc>
                <a:spcPct val="90000"/>
              </a:lnSpc>
              <a:spcAft>
                <a:spcPts val="6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Personel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traktuje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000000"/>
                  </a:solidFill>
                </a:uFill>
              </a:rPr>
              <a:t>małoletniego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z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empatią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szacunkiem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wobec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jego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godności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potrzeb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oraz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intymności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.  </a:t>
            </a:r>
          </a:p>
          <a:p>
            <a:pPr marL="457200" marR="6350" lvl="0" indent="-228600" fontAlgn="base">
              <a:lnSpc>
                <a:spcPct val="90000"/>
              </a:lnSpc>
              <a:spcAft>
                <a:spcPts val="6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>
                <a:uFill>
                  <a:solidFill>
                    <a:srgbClr val="000000"/>
                  </a:solidFill>
                </a:uFill>
              </a:rPr>
              <a:t>Małoletni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ma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prawo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do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otrzymywania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informacji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na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temat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swojego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stanu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zdrowia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oraz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podejmowanych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czynności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medycznych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przy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użyciu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prostego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języka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w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sposób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dostosowany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do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wieku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sytuacji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poziomu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rozwoju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dziecka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.  </a:t>
            </a:r>
          </a:p>
          <a:p>
            <a:pPr marL="457200" marR="6350" lvl="0" indent="-228600" fontAlgn="base">
              <a:lnSpc>
                <a:spcPct val="90000"/>
              </a:lnSpc>
              <a:spcAft>
                <a:spcPts val="8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Niedopuszczalne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jest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stosowanie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przemocy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wobec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000000"/>
                  </a:solidFill>
                </a:uFill>
              </a:rPr>
              <a:t>małoletniego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w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jakiejkolwiek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formie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. </a:t>
            </a:r>
          </a:p>
          <a:p>
            <a:pPr marL="229235" marR="6350" indent="-228600">
              <a:lnSpc>
                <a:spcPct val="90000"/>
              </a:lnSpc>
              <a:spcAft>
                <a:spcPts val="81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Nie </a:t>
            </a:r>
            <a:r>
              <a:rPr lang="en-US" dirty="0" err="1">
                <a:effectLst/>
              </a:rPr>
              <a:t>wolno</a:t>
            </a:r>
            <a:r>
              <a:rPr lang="en-US" dirty="0">
                <a:effectLst/>
              </a:rPr>
              <a:t> </a:t>
            </a:r>
            <a:r>
              <a:rPr lang="en-US" dirty="0" err="1"/>
              <a:t>małoletniego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upokarzać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krzyczeć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nie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lekceważyć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lub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obrażać</a:t>
            </a:r>
            <a:r>
              <a:rPr lang="en-US" dirty="0">
                <a:effectLst/>
              </a:rPr>
              <a:t>. </a:t>
            </a:r>
          </a:p>
          <a:p>
            <a:pPr marL="457200" marR="6350" lvl="0" indent="-228600" fontAlgn="base">
              <a:lnSpc>
                <a:spcPct val="90000"/>
              </a:lnSpc>
              <a:spcAft>
                <a:spcPts val="64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Zasady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bezpiecznych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relacji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personelu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z </a:t>
            </a:r>
            <a:r>
              <a:rPr lang="en-US" dirty="0" err="1">
                <a:uFill>
                  <a:solidFill>
                    <a:srgbClr val="000000"/>
                  </a:solidFill>
                </a:uFill>
              </a:rPr>
              <a:t>małoletnimi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obowiązują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wszystkich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pracowników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stażystów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wolontariuszy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.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Znajomość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zaakceptowanie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zasad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są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potwierdzone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podpisaniem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</a:rPr>
              <a:t>oświadczenia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9318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FB4C833-9268-EB63-2059-D2E0DA853F3F}"/>
              </a:ext>
            </a:extLst>
          </p:cNvPr>
          <p:cNvSpPr txBox="1"/>
          <p:nvPr/>
        </p:nvSpPr>
        <p:spPr>
          <a:xfrm>
            <a:off x="838200" y="888346"/>
            <a:ext cx="10515600" cy="556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b="1" dirty="0" err="1">
                <a:effectLst/>
              </a:rPr>
              <a:t>Postępowanie</a:t>
            </a:r>
            <a:r>
              <a:rPr lang="en-US" sz="2000" b="1" dirty="0">
                <a:effectLst/>
              </a:rPr>
              <a:t> w </a:t>
            </a:r>
            <a:r>
              <a:rPr lang="en-US" sz="2000" b="1" dirty="0" err="1">
                <a:effectLst/>
              </a:rPr>
              <a:t>kontaktach</a:t>
            </a:r>
            <a:r>
              <a:rPr lang="en-US" sz="2000" b="1" dirty="0">
                <a:effectLst/>
              </a:rPr>
              <a:t> z </a:t>
            </a:r>
            <a:r>
              <a:rPr lang="en-US" sz="2000" b="1" dirty="0" err="1">
                <a:effectLst/>
              </a:rPr>
              <a:t>małoletnim</a:t>
            </a:r>
            <a:r>
              <a:rPr lang="en-US" sz="2000" b="1" dirty="0">
                <a:effectLst/>
              </a:rPr>
              <a:t>:</a:t>
            </a:r>
            <a:endParaRPr lang="pl-PL" sz="2000" b="1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000" b="1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0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</a:rPr>
              <a:t>Będę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traktować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każdego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małoletniego</a:t>
            </a:r>
            <a:r>
              <a:rPr lang="en-US" sz="1400" dirty="0">
                <a:effectLst/>
              </a:rPr>
              <a:t> z </a:t>
            </a:r>
            <a:r>
              <a:rPr lang="en-US" sz="1400" dirty="0" err="1">
                <a:effectLst/>
              </a:rPr>
              <a:t>szacunkiem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i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godnością</a:t>
            </a:r>
            <a:r>
              <a:rPr lang="en-US" sz="14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</a:rPr>
              <a:t>Będę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okazywać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życzliwość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i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troskę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wszystkim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małoletnim</a:t>
            </a:r>
            <a:r>
              <a:rPr lang="en-US" sz="14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</a:rPr>
              <a:t>Będę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budować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relacje</a:t>
            </a:r>
            <a:r>
              <a:rPr lang="en-US" sz="1400" dirty="0">
                <a:effectLst/>
              </a:rPr>
              <a:t> z </a:t>
            </a:r>
            <a:r>
              <a:rPr lang="en-US" sz="1400" dirty="0" err="1">
                <a:effectLst/>
              </a:rPr>
              <a:t>małoletnimi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oparte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na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wzajemnym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zaufaniu</a:t>
            </a:r>
            <a:r>
              <a:rPr lang="en-US" sz="14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</a:rPr>
              <a:t>Będę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rozmawiać</a:t>
            </a:r>
            <a:r>
              <a:rPr lang="en-US" sz="1400" dirty="0">
                <a:effectLst/>
              </a:rPr>
              <a:t> z </a:t>
            </a:r>
            <a:r>
              <a:rPr lang="en-US" sz="1400" dirty="0" err="1">
                <a:effectLst/>
              </a:rPr>
              <a:t>małoletnimi</a:t>
            </a:r>
            <a:r>
              <a:rPr lang="en-US" sz="1400" dirty="0">
                <a:effectLst/>
              </a:rPr>
              <a:t> w </a:t>
            </a:r>
            <a:r>
              <a:rPr lang="en-US" sz="1400" dirty="0" err="1">
                <a:effectLst/>
              </a:rPr>
              <a:t>sposób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zrozumiały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i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dostosowany</a:t>
            </a:r>
            <a:r>
              <a:rPr lang="en-US" sz="1400" dirty="0">
                <a:effectLst/>
              </a:rPr>
              <a:t> do ich </a:t>
            </a:r>
            <a:r>
              <a:rPr lang="en-US" sz="1400" dirty="0" err="1">
                <a:effectLst/>
              </a:rPr>
              <a:t>wieku</a:t>
            </a:r>
            <a:r>
              <a:rPr lang="en-US" sz="14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</a:rPr>
              <a:t>Będę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uważnie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słuchać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tego</a:t>
            </a:r>
            <a:r>
              <a:rPr lang="en-US" sz="1400" dirty="0">
                <a:effectLst/>
              </a:rPr>
              <a:t>, co </a:t>
            </a:r>
            <a:r>
              <a:rPr lang="en-US" sz="1400" dirty="0" err="1">
                <a:effectLst/>
              </a:rPr>
              <a:t>małoletni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mówią</a:t>
            </a:r>
            <a:r>
              <a:rPr lang="en-US" sz="14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</a:rPr>
              <a:t>Będę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odpowiadać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na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pytania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małoletnich</a:t>
            </a:r>
            <a:r>
              <a:rPr lang="en-US" sz="1400" dirty="0">
                <a:effectLst/>
              </a:rPr>
              <a:t> w </a:t>
            </a:r>
            <a:r>
              <a:rPr lang="en-US" sz="1400" dirty="0" err="1">
                <a:effectLst/>
              </a:rPr>
              <a:t>sposób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wyczerpujący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i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rzetelny</a:t>
            </a:r>
            <a:r>
              <a:rPr lang="en-US" sz="14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</a:rPr>
              <a:t>Będę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zapewniać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małoletnim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bezpieczeństwo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i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komfort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podczas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pobytu</a:t>
            </a:r>
            <a:r>
              <a:rPr lang="en-US" sz="1400" dirty="0">
                <a:effectLst/>
              </a:rPr>
              <a:t> w </a:t>
            </a:r>
            <a:r>
              <a:rPr lang="en-US" sz="1400" dirty="0" err="1">
                <a:effectLst/>
              </a:rPr>
              <a:t>placówce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medycznej</a:t>
            </a:r>
            <a:r>
              <a:rPr lang="en-US" sz="14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</a:rPr>
              <a:t>Będę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reagować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na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wszelkie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zagrożenia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bezpieczeństwa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małoletnich</a:t>
            </a:r>
            <a:r>
              <a:rPr lang="en-US" sz="14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</a:rPr>
              <a:t>Będę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respektować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prywatność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małoletnich</a:t>
            </a:r>
            <a:r>
              <a:rPr lang="en-US" sz="14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</a:rPr>
              <a:t>Będę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ujawniać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informacje</a:t>
            </a:r>
            <a:r>
              <a:rPr lang="en-US" sz="1400" dirty="0">
                <a:effectLst/>
              </a:rPr>
              <a:t> o </a:t>
            </a:r>
            <a:r>
              <a:rPr lang="en-US" sz="1400" dirty="0" err="1">
                <a:effectLst/>
              </a:rPr>
              <a:t>stanie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zdrowia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małoletnich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tylko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osobom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upoważnionym</a:t>
            </a:r>
            <a:r>
              <a:rPr lang="en-US" sz="14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</a:rPr>
              <a:t>Będę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respektować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prawa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małoletnich</a:t>
            </a:r>
            <a:r>
              <a:rPr lang="en-US" sz="1400" dirty="0">
                <a:effectLst/>
              </a:rPr>
              <a:t>, w </a:t>
            </a:r>
            <a:r>
              <a:rPr lang="en-US" sz="1400" dirty="0" err="1">
                <a:effectLst/>
              </a:rPr>
              <a:t>tym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prawo</a:t>
            </a:r>
            <a:r>
              <a:rPr lang="en-US" sz="1400" dirty="0">
                <a:effectLst/>
              </a:rPr>
              <a:t> do:</a:t>
            </a: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 err="1">
                <a:effectLst/>
              </a:rPr>
              <a:t>Wyrażania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własnego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zdania</a:t>
            </a:r>
            <a:r>
              <a:rPr lang="en-US" sz="1400" dirty="0">
                <a:effectLst/>
              </a:rPr>
              <a:t>.</a:t>
            </a: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 err="1">
                <a:effectLst/>
              </a:rPr>
              <a:t>Informacji</a:t>
            </a:r>
            <a:r>
              <a:rPr lang="en-US" sz="1400" dirty="0">
                <a:effectLst/>
              </a:rPr>
              <a:t>.</a:t>
            </a: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 err="1">
                <a:effectLst/>
              </a:rPr>
              <a:t>Opieki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i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ochrony</a:t>
            </a:r>
            <a:r>
              <a:rPr lang="en-US" sz="1400" dirty="0">
                <a:effectLst/>
              </a:rPr>
              <a:t>.</a:t>
            </a: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 err="1">
                <a:effectLst/>
              </a:rPr>
              <a:t>Udziału</a:t>
            </a:r>
            <a:r>
              <a:rPr lang="en-US" sz="1400" dirty="0">
                <a:effectLst/>
              </a:rPr>
              <a:t> w </a:t>
            </a:r>
            <a:r>
              <a:rPr lang="en-US" sz="1400" dirty="0" err="1">
                <a:effectLst/>
              </a:rPr>
              <a:t>podejmowaniu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decyzji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dotyczących</a:t>
            </a:r>
            <a:r>
              <a:rPr lang="en-US" sz="1400" dirty="0">
                <a:effectLst/>
              </a:rPr>
              <a:t> ich </a:t>
            </a:r>
            <a:r>
              <a:rPr lang="en-US" sz="1400" dirty="0" err="1">
                <a:effectLst/>
              </a:rPr>
              <a:t>zdrowia</a:t>
            </a:r>
            <a:r>
              <a:rPr lang="en-US" sz="14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913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B42BBC4-63DB-500D-E83D-43EF7C440130}"/>
              </a:ext>
            </a:extLst>
          </p:cNvPr>
          <p:cNvSpPr txBox="1"/>
          <p:nvPr/>
        </p:nvSpPr>
        <p:spPr>
          <a:xfrm>
            <a:off x="838200" y="1089764"/>
            <a:ext cx="10515600" cy="5091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 err="1">
                <a:effectLst/>
              </a:rPr>
              <a:t>Zakazy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postępowania</a:t>
            </a:r>
            <a:r>
              <a:rPr lang="en-US" sz="2400" b="1" dirty="0">
                <a:effectLst/>
              </a:rPr>
              <a:t> w </a:t>
            </a:r>
            <a:r>
              <a:rPr lang="en-US" sz="2400" b="1" dirty="0" err="1">
                <a:effectLst/>
              </a:rPr>
              <a:t>kontakcie</a:t>
            </a:r>
            <a:r>
              <a:rPr lang="en-US" sz="2400" b="1" dirty="0">
                <a:effectLst/>
              </a:rPr>
              <a:t> z </a:t>
            </a:r>
            <a:r>
              <a:rPr lang="en-US" sz="2400" b="1" dirty="0" err="1">
                <a:effectLst/>
              </a:rPr>
              <a:t>małoletnimi</a:t>
            </a:r>
            <a:r>
              <a:rPr lang="en-US" sz="2400" b="1" dirty="0">
                <a:effectLst/>
              </a:rPr>
              <a:t>: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</a:rPr>
              <a:t>Nie </a:t>
            </a:r>
            <a:r>
              <a:rPr lang="en-US" sz="2000" dirty="0" err="1">
                <a:effectLst/>
              </a:rPr>
              <a:t>będę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okazywać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niechęci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lub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braku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szacunku</a:t>
            </a:r>
            <a:r>
              <a:rPr lang="en-US" sz="2000" dirty="0">
                <a:effectLst/>
              </a:rPr>
              <a:t> do </a:t>
            </a:r>
            <a:r>
              <a:rPr lang="en-US" sz="2000" dirty="0" err="1">
                <a:effectLst/>
              </a:rPr>
              <a:t>małoletnich</a:t>
            </a:r>
            <a:r>
              <a:rPr lang="en-US" sz="20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</a:rPr>
              <a:t>Nie </a:t>
            </a:r>
            <a:r>
              <a:rPr lang="en-US" sz="2000" dirty="0" err="1">
                <a:effectLst/>
              </a:rPr>
              <a:t>będę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stosować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przemocy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fizycznej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lub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psychicznej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wobec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małoletnich</a:t>
            </a:r>
            <a:r>
              <a:rPr lang="en-US" sz="20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</a:rPr>
              <a:t>Nie </a:t>
            </a:r>
            <a:r>
              <a:rPr lang="en-US" sz="2000" dirty="0" err="1">
                <a:effectLst/>
              </a:rPr>
              <a:t>będę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wykorzystywać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małoletnich</a:t>
            </a:r>
            <a:r>
              <a:rPr lang="en-US" sz="2000" dirty="0">
                <a:effectLst/>
              </a:rPr>
              <a:t> do </a:t>
            </a:r>
            <a:r>
              <a:rPr lang="en-US" sz="2000" dirty="0" err="1">
                <a:effectLst/>
              </a:rPr>
              <a:t>celów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prywatnych</a:t>
            </a:r>
            <a:r>
              <a:rPr lang="en-US" sz="20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</a:rPr>
              <a:t>Nie </a:t>
            </a:r>
            <a:r>
              <a:rPr lang="en-US" sz="2000" dirty="0" err="1">
                <a:effectLst/>
              </a:rPr>
              <a:t>będę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nawiązywać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kontaktów</a:t>
            </a:r>
            <a:r>
              <a:rPr lang="en-US" sz="2000" dirty="0">
                <a:effectLst/>
              </a:rPr>
              <a:t> z </a:t>
            </a:r>
            <a:r>
              <a:rPr lang="en-US" sz="2000" dirty="0" err="1">
                <a:effectLst/>
              </a:rPr>
              <a:t>małoletnimi</a:t>
            </a:r>
            <a:r>
              <a:rPr lang="en-US" sz="2000" dirty="0">
                <a:effectLst/>
              </a:rPr>
              <a:t> za </a:t>
            </a:r>
            <a:r>
              <a:rPr lang="en-US" sz="2000" dirty="0" err="1">
                <a:effectLst/>
              </a:rPr>
              <a:t>pośrednictwem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komunikatorów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internetowych</a:t>
            </a:r>
            <a:r>
              <a:rPr lang="en-US" sz="20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</a:rPr>
              <a:t>Nie </a:t>
            </a:r>
            <a:r>
              <a:rPr lang="en-US" sz="2000" dirty="0" err="1">
                <a:effectLst/>
              </a:rPr>
              <a:t>będę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udostępniać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danych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osobowych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małoletnich</a:t>
            </a:r>
            <a:r>
              <a:rPr lang="en-US" sz="20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</a:rPr>
              <a:t>Nie </a:t>
            </a:r>
            <a:r>
              <a:rPr lang="en-US" sz="2000" dirty="0" err="1">
                <a:effectLst/>
              </a:rPr>
              <a:t>będę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pobierać</a:t>
            </a:r>
            <a:r>
              <a:rPr lang="en-US" sz="2000" dirty="0">
                <a:effectLst/>
              </a:rPr>
              <a:t> ani </a:t>
            </a:r>
            <a:r>
              <a:rPr lang="en-US" sz="2000" dirty="0" err="1">
                <a:effectLst/>
              </a:rPr>
              <a:t>rozpowszechniać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materiałów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chronionych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prawem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autorskim</a:t>
            </a:r>
            <a:r>
              <a:rPr lang="en-US" sz="20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</a:rPr>
              <a:t>Nie </a:t>
            </a:r>
            <a:r>
              <a:rPr lang="en-US" sz="2000" dirty="0" err="1">
                <a:effectLst/>
              </a:rPr>
              <a:t>będę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przeglądać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stron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internetowych</a:t>
            </a:r>
            <a:r>
              <a:rPr lang="en-US" sz="2000" dirty="0">
                <a:effectLst/>
              </a:rPr>
              <a:t> o </a:t>
            </a:r>
            <a:r>
              <a:rPr lang="en-US" sz="2000" dirty="0" err="1">
                <a:effectLst/>
              </a:rPr>
              <a:t>charakterze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pornograficznym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lub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obscenicznym</a:t>
            </a:r>
            <a:r>
              <a:rPr lang="en-US" sz="20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0422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A965E9A-A473-2F4D-FD1E-F6F9460F2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01221"/>
            <a:ext cx="10515600" cy="13480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ZASADY NAWIĄZYWANIA KONTAKTU Z PACJENTAMI W GODZINACH PRACY, ZA POMOCĄ KANAŁÓW SŁUŻBOWYCH</a:t>
            </a: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0664ADC-014E-762D-8540-DDA242B64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dirty="0" err="1"/>
              <a:t>Kontaktując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z </a:t>
            </a:r>
            <a:r>
              <a:rPr lang="en-US" dirty="0" err="1"/>
              <a:t>pacjentem</a:t>
            </a:r>
            <a:r>
              <a:rPr lang="en-US" dirty="0"/>
              <a:t> </a:t>
            </a:r>
            <a:r>
              <a:rPr lang="en-US" dirty="0" err="1"/>
              <a:t>personel</a:t>
            </a:r>
            <a:r>
              <a:rPr lang="en-US" dirty="0"/>
              <a:t> </a:t>
            </a:r>
            <a:r>
              <a:rPr lang="en-US" dirty="0" err="1"/>
              <a:t>traktuje</a:t>
            </a:r>
            <a:r>
              <a:rPr lang="en-US" dirty="0"/>
              <a:t> go </a:t>
            </a:r>
            <a:r>
              <a:rPr lang="en-US" dirty="0" err="1"/>
              <a:t>podmiotowo</a:t>
            </a:r>
            <a:r>
              <a:rPr lang="en-US" dirty="0"/>
              <a:t>.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dirty="0" err="1"/>
              <a:t>Kontakt</a:t>
            </a:r>
            <a:r>
              <a:rPr lang="en-US" dirty="0"/>
              <a:t> z </a:t>
            </a:r>
            <a:r>
              <a:rPr lang="en-US" dirty="0" err="1"/>
              <a:t>pacjentem</a:t>
            </a:r>
            <a:r>
              <a:rPr lang="en-US" dirty="0"/>
              <a:t> </a:t>
            </a:r>
            <a:r>
              <a:rPr lang="en-US" dirty="0" err="1"/>
              <a:t>nigdy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może</a:t>
            </a:r>
            <a:r>
              <a:rPr lang="en-US" dirty="0"/>
              <a:t> </a:t>
            </a:r>
            <a:r>
              <a:rPr lang="en-US" dirty="0" err="1"/>
              <a:t>być</a:t>
            </a:r>
            <a:r>
              <a:rPr lang="en-US" dirty="0"/>
              <a:t> </a:t>
            </a:r>
            <a:r>
              <a:rPr lang="en-US" dirty="0" err="1"/>
              <a:t>niejawny</a:t>
            </a:r>
            <a:r>
              <a:rPr lang="en-US" dirty="0"/>
              <a:t> </a:t>
            </a:r>
            <a:r>
              <a:rPr lang="en-US" dirty="0" err="1"/>
              <a:t>bądź</a:t>
            </a:r>
            <a:r>
              <a:rPr lang="en-US" dirty="0"/>
              <a:t> </a:t>
            </a:r>
            <a:r>
              <a:rPr lang="en-US" dirty="0" err="1"/>
              <a:t>ukrywany</a:t>
            </a:r>
            <a:r>
              <a:rPr lang="en-US" dirty="0"/>
              <a:t>,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może</a:t>
            </a:r>
            <a:r>
              <a:rPr lang="en-US" dirty="0"/>
              <a:t> </a:t>
            </a:r>
            <a:r>
              <a:rPr lang="en-US" dirty="0" err="1"/>
              <a:t>wiązać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z </a:t>
            </a:r>
            <a:r>
              <a:rPr lang="en-US" dirty="0" err="1"/>
              <a:t>jakąkolwiek</a:t>
            </a:r>
            <a:r>
              <a:rPr lang="en-US" dirty="0"/>
              <a:t> </a:t>
            </a:r>
            <a:r>
              <a:rPr lang="en-US" dirty="0" err="1"/>
              <a:t>gratyfikacją</a:t>
            </a:r>
            <a:r>
              <a:rPr lang="en-US" dirty="0"/>
              <a:t> ani </a:t>
            </a:r>
            <a:r>
              <a:rPr lang="en-US" dirty="0" err="1"/>
              <a:t>wynikać</a:t>
            </a:r>
            <a:r>
              <a:rPr lang="en-US" dirty="0"/>
              <a:t> z </a:t>
            </a:r>
            <a:r>
              <a:rPr lang="en-US" dirty="0" err="1"/>
              <a:t>relacji</a:t>
            </a:r>
            <a:r>
              <a:rPr lang="en-US" dirty="0"/>
              <a:t> </a:t>
            </a:r>
            <a:r>
              <a:rPr lang="en-US" dirty="0" err="1"/>
              <a:t>władzy</a:t>
            </a:r>
            <a:endParaRPr lang="en-US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dirty="0"/>
              <a:t>Co do </a:t>
            </a:r>
            <a:r>
              <a:rPr lang="en-US" dirty="0" err="1"/>
              <a:t>zasady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z </a:t>
            </a:r>
            <a:r>
              <a:rPr lang="en-US" dirty="0" err="1"/>
              <a:t>pacjentami</a:t>
            </a:r>
            <a:r>
              <a:rPr lang="en-US" dirty="0"/>
              <a:t> </a:t>
            </a:r>
            <a:r>
              <a:rPr lang="en-US" dirty="0" err="1"/>
              <a:t>powinien</a:t>
            </a:r>
            <a:r>
              <a:rPr lang="en-US" dirty="0"/>
              <a:t> </a:t>
            </a:r>
            <a:r>
              <a:rPr lang="en-US" dirty="0" err="1"/>
              <a:t>odbywać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wyłącznie</a:t>
            </a:r>
            <a:r>
              <a:rPr lang="en-US" dirty="0"/>
              <a:t> w </a:t>
            </a:r>
            <a:r>
              <a:rPr lang="en-US" dirty="0" err="1"/>
              <a:t>godzinach</a:t>
            </a:r>
            <a:r>
              <a:rPr lang="en-US" dirty="0"/>
              <a:t> </a:t>
            </a:r>
            <a:r>
              <a:rPr lang="en-US" dirty="0" err="1"/>
              <a:t>pracy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dotyczyć</a:t>
            </a:r>
            <a:r>
              <a:rPr lang="en-US" dirty="0"/>
              <a:t> </a:t>
            </a:r>
            <a:r>
              <a:rPr lang="en-US" dirty="0" err="1"/>
              <a:t>celów</a:t>
            </a:r>
            <a:r>
              <a:rPr lang="en-US" dirty="0"/>
              <a:t> </a:t>
            </a:r>
            <a:r>
              <a:rPr lang="en-US" dirty="0" err="1"/>
              <a:t>mieszczących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w </a:t>
            </a:r>
            <a:r>
              <a:rPr lang="en-US" dirty="0" err="1"/>
              <a:t>zakresie</a:t>
            </a:r>
            <a:r>
              <a:rPr lang="en-US" dirty="0"/>
              <a:t> </a:t>
            </a:r>
            <a:r>
              <a:rPr lang="en-US" dirty="0" err="1"/>
              <a:t>obowiązków</a:t>
            </a:r>
            <a:r>
              <a:rPr lang="en-US" dirty="0"/>
              <a:t> </a:t>
            </a:r>
            <a:r>
              <a:rPr lang="en-US" dirty="0" err="1"/>
              <a:t>personelu</a:t>
            </a:r>
            <a:r>
              <a:rPr lang="en-US" dirty="0"/>
              <a:t>.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dirty="0" err="1"/>
              <a:t>Personel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zaprasza</a:t>
            </a:r>
            <a:r>
              <a:rPr lang="en-US" dirty="0"/>
              <a:t> </a:t>
            </a:r>
            <a:r>
              <a:rPr lang="en-US" dirty="0" err="1"/>
              <a:t>pacjentów</a:t>
            </a:r>
            <a:r>
              <a:rPr lang="en-US" dirty="0"/>
              <a:t> do </a:t>
            </a:r>
            <a:r>
              <a:rPr lang="en-US" dirty="0" err="1"/>
              <a:t>swojego</a:t>
            </a:r>
            <a:r>
              <a:rPr lang="en-US" dirty="0"/>
              <a:t> </a:t>
            </a:r>
            <a:r>
              <a:rPr lang="en-US" dirty="0" err="1"/>
              <a:t>miejsca</a:t>
            </a:r>
            <a:r>
              <a:rPr lang="en-US" dirty="0"/>
              <a:t> </a:t>
            </a:r>
            <a:r>
              <a:rPr lang="en-US" dirty="0" err="1"/>
              <a:t>zamieszkania</a:t>
            </a:r>
            <a:r>
              <a:rPr lang="en-US" dirty="0"/>
              <a:t>,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spotyka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z </a:t>
            </a:r>
            <a:r>
              <a:rPr lang="en-US" dirty="0" err="1"/>
              <a:t>nimi</a:t>
            </a:r>
            <a:r>
              <a:rPr lang="en-US" dirty="0"/>
              <a:t> </a:t>
            </a:r>
            <a:r>
              <a:rPr lang="en-US" dirty="0" err="1"/>
              <a:t>prywatnie</a:t>
            </a:r>
            <a:r>
              <a:rPr lang="en-US" dirty="0"/>
              <a:t> </a:t>
            </a:r>
            <a:r>
              <a:rPr lang="en-US" dirty="0" err="1"/>
              <a:t>poza</a:t>
            </a:r>
            <a:r>
              <a:rPr lang="en-US" dirty="0"/>
              <a:t> </a:t>
            </a:r>
            <a:r>
              <a:rPr lang="en-US" dirty="0" err="1"/>
              <a:t>godzinami</a:t>
            </a:r>
            <a:r>
              <a:rPr lang="en-US" dirty="0"/>
              <a:t> </a:t>
            </a:r>
            <a:r>
              <a:rPr lang="en-US" dirty="0" err="1"/>
              <a:t>pracy</a:t>
            </a:r>
            <a:endParaRPr lang="en-US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16691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F44BAE-040D-D9E2-2B6D-1D5A655E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pl-PL" sz="2800">
                <a:solidFill>
                  <a:srgbClr val="FFFFFF"/>
                </a:solidFill>
              </a:rPr>
              <a:t>DO POTENCJALNYCH ZAGROŻEŃ PŁYNĄCYCH Z UŻYTKOWANIA SIECI NALEŻY ZALICZYĆ M. IN.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18C1A2F-7FD6-FF10-3B68-456E355F1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096658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275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17151F-984D-6943-6E85-DF4F51BB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591344"/>
            <a:ext cx="32004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PODSTAWOWE DZIAŁANIA ZABEZPIECZAJĄCE DZIECI PRZED DOSTĘPEM DO TREŚCI SZKODLIWYCH I ZAGROŻEŃ Z SIECI 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C0F892-4CA7-068D-2B82-C2E78C0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monitorowanie działania i aktualizowanie programu antywirusowego, zapory sieciowej, stosowanie filtrów antyspamowych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edukacja medialna – dostarczanie dzieciom wiedzy i umiejętności dotyczących posługiwania się technologią komunikacyjną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prowadzenie systematycznych działań wychowawczych ( budowanie dobrych relacji, nauka norm i zasad społecznych, uczenie dzieci odróżniania dobra od zła)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prowadzenie działań profilaktycznych propagujących zasady bezpiecznego korzystania z sieci oraz uświadamiających zagrożenia płynące z użytkowania różnych technologii komunikacyjnych</a:t>
            </a:r>
          </a:p>
        </p:txBody>
      </p:sp>
    </p:spTree>
    <p:extLst>
      <p:ext uri="{BB962C8B-B14F-4D97-AF65-F5344CB8AC3E}">
        <p14:creationId xmlns:p14="http://schemas.microsoft.com/office/powerpoint/2010/main" val="3496795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2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1084358-55FC-4A27-D3BE-39BDBA13B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984" y="891712"/>
            <a:ext cx="5309616" cy="51607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Dziecko lub młodzież może zgłosić niepokojące zachowanie:</a:t>
            </a:r>
            <a:b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334EBB2-785A-09F8-596F-D03429BA4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2302" y="891713"/>
            <a:ext cx="4584882" cy="51607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Rodzicom lub opiekunom prawnym.</a:t>
            </a:r>
          </a:p>
          <a:p>
            <a:pPr marL="457200" lvl="0"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Pracownikowi placówki medycznej, któremu ufa.</a:t>
            </a:r>
          </a:p>
          <a:p>
            <a:pPr marL="457200" lvl="0"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Kierownikowi placówki medycznej.</a:t>
            </a:r>
          </a:p>
          <a:p>
            <a:pPr marL="457200" lvl="0"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Policji.</a:t>
            </a:r>
          </a:p>
          <a:p>
            <a:pPr marL="457200" lvl="0"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Rzecznikowi Praw Dziecka.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14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0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B978195-480F-B2AD-E83B-98A8E5A655C8}"/>
              </a:ext>
            </a:extLst>
          </p:cNvPr>
          <p:cNvSpPr txBox="1"/>
          <p:nvPr/>
        </p:nvSpPr>
        <p:spPr>
          <a:xfrm>
            <a:off x="764087" y="891713"/>
            <a:ext cx="10672175" cy="5160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PAMIĘTAJ !!! KAŻDY MA PRAWO DO POSZANOWANIA SWOJEJ GODNOŚCI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JEŚLI SAM/A DOZNAJESZ KRZYWDY LUB JESTEŚ ŚWIADKIEM KRZYWDZENIA INNEJ OSOBY TO NATYCHMIAST POWIEDZ O TYM KOMUŚ DOROSŁEMU:  RODZICOWI, PSYCHOLOGOWI, PEDAGOGOWI, LEKARZOWI, DYREKTOROWI SZKOŁY, WYCHOWAWCY, NAUCZYCIELOWI, INNEMU DOROSŁEMU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TELEFON ZAUFANIA DLA DZIECI I MŁODZIEŻY: 116 111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CAŁODOBOWA INFOLINIA DLA DZIECI, MŁODZIEŻY, RODZICÓW I NAUCZYCIELI: 800 080 222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ANTYDEPRESYJNY TELEFON FORUM PRZECIW DEPRESJI: 22 594 91 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TELEFONICZNA PIERWSZA POMOC PSYCHOLOGICZNA: 22 425 98 48</a:t>
            </a:r>
          </a:p>
        </p:txBody>
      </p:sp>
    </p:spTree>
    <p:extLst>
      <p:ext uri="{BB962C8B-B14F-4D97-AF65-F5344CB8AC3E}">
        <p14:creationId xmlns:p14="http://schemas.microsoft.com/office/powerpoint/2010/main" val="939832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0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0EADBFD-AC07-921C-8AC4-079AF81F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4853781" cy="5160789"/>
          </a:xfrm>
        </p:spPr>
        <p:txBody>
          <a:bodyPr anchor="ctr">
            <a:normAutofit/>
          </a:bodyPr>
          <a:lstStyle/>
          <a:p>
            <a:r>
              <a:rPr lang="pl-PL" sz="3400" dirty="0">
                <a:solidFill>
                  <a:schemeClr val="bg1"/>
                </a:solidFill>
              </a:rPr>
              <a:t>MASZ PRAWO DO ZŁOŻENIA ZAWIADOMIENIA O POPEŁNIENIU PRZESTĘPSTWA Z UŻYCIEM PRZEMOCY DOMOWEJ DO PROKURATURY, POLICJI LUB ŻANDARMERII WOJSKOWEJ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656680-58BF-D9E0-1DC4-386F102DE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348" y="891713"/>
            <a:ext cx="5535836" cy="51607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500" dirty="0">
                <a:solidFill>
                  <a:schemeClr val="bg1"/>
                </a:solidFill>
              </a:rPr>
              <a:t>POMOGĄ CI: </a:t>
            </a:r>
          </a:p>
          <a:p>
            <a:r>
              <a:rPr lang="pl-PL" sz="1500" dirty="0">
                <a:solidFill>
                  <a:schemeClr val="bg1"/>
                </a:solidFill>
              </a:rPr>
              <a:t>■ OŚRODKI POMOCY SPOŁECZNEJ – w sprawach socjalnych, bytowych i prawnych. </a:t>
            </a:r>
          </a:p>
          <a:p>
            <a:r>
              <a:rPr lang="pl-PL" sz="1500" dirty="0">
                <a:solidFill>
                  <a:schemeClr val="bg1"/>
                </a:solidFill>
              </a:rPr>
              <a:t>■ POWIATOWE CENTRA POMOCY RODZINIE – w zakresie prawnym, socjalnym, terapeutycznym lub udzielą informacji na temat instytucji lokalnie działających w tym zakresie w twojej miejscowości.</a:t>
            </a:r>
          </a:p>
          <a:p>
            <a:r>
              <a:rPr lang="pl-PL" sz="1500" dirty="0">
                <a:solidFill>
                  <a:schemeClr val="bg1"/>
                </a:solidFill>
              </a:rPr>
              <a:t> ■ OŚRODKI INTERWENCJI KRYZYSOWEJ I OŚRODKI WSPARCIA – zapewniając schronienie tobie i twoim bliskim, gdy doznajesz przemocy domowej, udzielą ci pomocy i wsparcia w przezwyciężeniu sytuacji kryzysowej, a także opracują plan pomocy. </a:t>
            </a:r>
          </a:p>
          <a:p>
            <a:r>
              <a:rPr lang="pl-PL" sz="1500" dirty="0">
                <a:solidFill>
                  <a:schemeClr val="bg1"/>
                </a:solidFill>
              </a:rPr>
              <a:t>■ SPECJALISTYCZNE OŚRODKI WSPARCIA DLA OSÓB DOZNAJĄCYCH PRZEMOCY DOMOWEJ – zapewniając bezpłatne całodobowe schronienie tobie i twoim bliskim, gdy doznajesz przemocy domowej, oraz udzielą ci kompleksowej, specjalistycznej pomocy w zakresie interwencyjnym, terapeutyczno-wspomagającym oraz potrzeb bytowych. </a:t>
            </a:r>
          </a:p>
        </p:txBody>
      </p:sp>
    </p:spTree>
    <p:extLst>
      <p:ext uri="{BB962C8B-B14F-4D97-AF65-F5344CB8AC3E}">
        <p14:creationId xmlns:p14="http://schemas.microsoft.com/office/powerpoint/2010/main" val="484433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0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CDC69B0-D16A-E321-F422-17319CABD6D5}"/>
              </a:ext>
            </a:extLst>
          </p:cNvPr>
          <p:cNvSpPr txBox="1"/>
          <p:nvPr/>
        </p:nvSpPr>
        <p:spPr>
          <a:xfrm>
            <a:off x="1377863" y="891713"/>
            <a:ext cx="9619321" cy="5160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OKRĘGOWE OŚRODKI I LOKALNE PUNKTY DZIAŁAJĄCE W RAMACH SIECI POMOCY POKRZYWDZONYM PRZESTĘPSTWEM – </a:t>
            </a:r>
            <a:r>
              <a:rPr lang="en-US" dirty="0" err="1">
                <a:solidFill>
                  <a:schemeClr val="bg1"/>
                </a:solidFill>
              </a:rPr>
              <a:t>zapewniając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profesjonalną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kompleksową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bezpłatną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pomoc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prawną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psychologiczną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psychoterapeutyczną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materialną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SĄDY OPIEKUŃCZE – w </a:t>
            </a:r>
            <a:r>
              <a:rPr lang="en-US" dirty="0" err="1">
                <a:solidFill>
                  <a:schemeClr val="bg1"/>
                </a:solidFill>
              </a:rPr>
              <a:t>sprawach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opiekuńczych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alimentacyjnych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PLACÓWKI OCHRONY ZDROWIA – np. </a:t>
            </a:r>
            <a:r>
              <a:rPr lang="en-US" dirty="0" err="1">
                <a:solidFill>
                  <a:schemeClr val="bg1"/>
                </a:solidFill>
              </a:rPr>
              <a:t>uzyskać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zaświadczenie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lekarskie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doznanych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obrażeniach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 KOMISJE ROZWIĄZYWANIA PROBLEMÓW ALKOHOLOWYCH – </a:t>
            </a:r>
            <a:r>
              <a:rPr lang="en-US" dirty="0" err="1">
                <a:solidFill>
                  <a:schemeClr val="bg1"/>
                </a:solidFill>
              </a:rPr>
              <a:t>podejmując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działania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wobec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osoby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nadużywającej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alkoholu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PUNKTY NIEODPŁATNEJ POMOCY PRAWNEJ – w </a:t>
            </a:r>
            <a:r>
              <a:rPr lang="en-US" dirty="0" err="1">
                <a:solidFill>
                  <a:schemeClr val="bg1"/>
                </a:solidFill>
              </a:rPr>
              <a:t>zakresie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uzyskania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pomocy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prawnej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7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752157B-C2ED-974B-28B6-8B3EBD6009E5}"/>
              </a:ext>
            </a:extLst>
          </p:cNvPr>
          <p:cNvSpPr txBox="1"/>
          <p:nvPr/>
        </p:nvSpPr>
        <p:spPr>
          <a:xfrm>
            <a:off x="793660" y="507076"/>
            <a:ext cx="10143668" cy="5527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W KONSTRUOWANIU „STANDARDÓW OCHRONY MAŁOLETNICH” </a:t>
            </a:r>
            <a:endParaRPr lang="pl-PL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PRZYJĘTO NASTĘPUJĄCE ZAŁOŻENIA </a:t>
            </a:r>
            <a:endParaRPr lang="pl-PL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7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7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 Centrum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są</a:t>
            </a:r>
            <a:r>
              <a:rPr lang="en-US" dirty="0"/>
              <a:t> </a:t>
            </a:r>
            <a:r>
              <a:rPr lang="en-US" dirty="0" err="1"/>
              <a:t>zatrudniane</a:t>
            </a:r>
            <a:r>
              <a:rPr lang="en-US" dirty="0"/>
              <a:t> </a:t>
            </a:r>
            <a:r>
              <a:rPr lang="en-US" dirty="0" err="1"/>
              <a:t>osoby</a:t>
            </a:r>
            <a:r>
              <a:rPr lang="en-US" dirty="0"/>
              <a:t> </a:t>
            </a:r>
            <a:r>
              <a:rPr lang="en-US" dirty="0" err="1"/>
              <a:t>mogące</a:t>
            </a:r>
            <a:r>
              <a:rPr lang="en-US" dirty="0"/>
              <a:t> </a:t>
            </a:r>
            <a:r>
              <a:rPr lang="en-US" dirty="0" err="1"/>
              <a:t>zagrażać</a:t>
            </a:r>
            <a:r>
              <a:rPr lang="en-US" dirty="0"/>
              <a:t> </a:t>
            </a:r>
            <a:r>
              <a:rPr lang="en-US" dirty="0" err="1"/>
              <a:t>bezpieczeństwu</a:t>
            </a:r>
            <a:r>
              <a:rPr lang="en-US" dirty="0"/>
              <a:t> </a:t>
            </a:r>
            <a:r>
              <a:rPr lang="en-US" dirty="0" err="1"/>
              <a:t>małoletnich</a:t>
            </a:r>
            <a:r>
              <a:rPr lang="en-US" dirty="0"/>
              <a:t>,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wszyscy</a:t>
            </a:r>
            <a:r>
              <a:rPr lang="en-US" dirty="0"/>
              <a:t> </a:t>
            </a:r>
            <a:r>
              <a:rPr lang="en-US" dirty="0" err="1"/>
              <a:t>pracownicy</a:t>
            </a:r>
            <a:r>
              <a:rPr lang="en-US" dirty="0"/>
              <a:t> </a:t>
            </a:r>
            <a:r>
              <a:rPr lang="en-US" dirty="0" err="1"/>
              <a:t>potrafią</a:t>
            </a:r>
            <a:r>
              <a:rPr lang="en-US" dirty="0"/>
              <a:t> </a:t>
            </a:r>
            <a:r>
              <a:rPr lang="en-US" dirty="0" err="1"/>
              <a:t>zdiagnozować</a:t>
            </a:r>
            <a:r>
              <a:rPr lang="en-US" dirty="0"/>
              <a:t> </a:t>
            </a:r>
            <a:r>
              <a:rPr lang="en-US" dirty="0" err="1"/>
              <a:t>symptomy</a:t>
            </a:r>
            <a:r>
              <a:rPr lang="en-US" dirty="0"/>
              <a:t> </a:t>
            </a:r>
            <a:r>
              <a:rPr lang="en-US" dirty="0" err="1"/>
              <a:t>krzywdzenia</a:t>
            </a:r>
            <a:r>
              <a:rPr lang="en-US" dirty="0"/>
              <a:t> </a:t>
            </a:r>
            <a:r>
              <a:rPr lang="en-US" dirty="0" err="1"/>
              <a:t>małoletniego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podejmować</a:t>
            </a:r>
            <a:r>
              <a:rPr lang="en-US" dirty="0"/>
              <a:t> </a:t>
            </a:r>
            <a:r>
              <a:rPr lang="en-US" dirty="0" err="1"/>
              <a:t>interwencje</a:t>
            </a:r>
            <a:r>
              <a:rPr lang="en-US" dirty="0"/>
              <a:t> w </a:t>
            </a:r>
            <a:r>
              <a:rPr lang="en-US" dirty="0" err="1"/>
              <a:t>przypadku</a:t>
            </a:r>
            <a:r>
              <a:rPr lang="en-US" dirty="0"/>
              <a:t> </a:t>
            </a:r>
            <a:r>
              <a:rPr lang="en-US" dirty="0" err="1"/>
              <a:t>podejrzenia</a:t>
            </a:r>
            <a:r>
              <a:rPr lang="en-US" dirty="0"/>
              <a:t>, </a:t>
            </a:r>
            <a:r>
              <a:rPr lang="en-US" dirty="0" err="1"/>
              <a:t>że</a:t>
            </a:r>
            <a:r>
              <a:rPr lang="en-US" dirty="0"/>
              <a:t> </a:t>
            </a:r>
            <a:r>
              <a:rPr lang="en-US" dirty="0" err="1"/>
              <a:t>małoletni</a:t>
            </a:r>
            <a:r>
              <a:rPr lang="en-US" dirty="0"/>
              <a:t> jest </a:t>
            </a:r>
            <a:r>
              <a:rPr lang="en-US" dirty="0" err="1"/>
              <a:t>ofiarą</a:t>
            </a:r>
            <a:r>
              <a:rPr lang="en-US" dirty="0"/>
              <a:t> </a:t>
            </a:r>
            <a:r>
              <a:rPr lang="en-US" dirty="0" err="1"/>
              <a:t>przemocy</a:t>
            </a:r>
            <a:r>
              <a:rPr lang="en-US" dirty="0"/>
              <a:t> w </a:t>
            </a:r>
            <a:r>
              <a:rPr lang="en-US" dirty="0" err="1"/>
              <a:t>szkole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przemocy</a:t>
            </a:r>
            <a:r>
              <a:rPr lang="en-US" dirty="0"/>
              <a:t> </a:t>
            </a:r>
            <a:r>
              <a:rPr lang="en-US" dirty="0" err="1"/>
              <a:t>domowej</a:t>
            </a:r>
            <a:r>
              <a:rPr lang="en-US" dirty="0"/>
              <a:t>,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podejmowane</a:t>
            </a:r>
            <a:r>
              <a:rPr lang="en-US" dirty="0"/>
              <a:t> w </a:t>
            </a:r>
            <a:r>
              <a:rPr lang="en-US" dirty="0" err="1"/>
              <a:t>placówce</a:t>
            </a:r>
            <a:r>
              <a:rPr lang="en-US" dirty="0"/>
              <a:t> </a:t>
            </a:r>
            <a:r>
              <a:rPr lang="en-US" dirty="0" err="1"/>
              <a:t>postępowania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mogą</a:t>
            </a:r>
            <a:r>
              <a:rPr lang="en-US" dirty="0"/>
              <a:t> </a:t>
            </a:r>
            <a:r>
              <a:rPr lang="en-US" dirty="0" err="1"/>
              <a:t>naruszać</a:t>
            </a:r>
            <a:r>
              <a:rPr lang="en-US" dirty="0"/>
              <a:t> </a:t>
            </a:r>
            <a:r>
              <a:rPr lang="en-US" dirty="0" err="1"/>
              <a:t>praw</a:t>
            </a:r>
            <a:r>
              <a:rPr lang="en-US" dirty="0"/>
              <a:t> </a:t>
            </a:r>
            <a:r>
              <a:rPr lang="en-US" dirty="0" err="1"/>
              <a:t>dziecka</a:t>
            </a:r>
            <a:r>
              <a:rPr lang="en-US" dirty="0"/>
              <a:t>, </a:t>
            </a:r>
            <a:r>
              <a:rPr lang="en-US" dirty="0" err="1"/>
              <a:t>praw</a:t>
            </a:r>
            <a:r>
              <a:rPr lang="en-US" dirty="0"/>
              <a:t> </a:t>
            </a:r>
            <a:r>
              <a:rPr lang="en-US" dirty="0" err="1"/>
              <a:t>człowieka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bezpieczeństwa</a:t>
            </a:r>
            <a:r>
              <a:rPr lang="en-US" dirty="0"/>
              <a:t> </a:t>
            </a:r>
            <a:r>
              <a:rPr lang="en-US" dirty="0" err="1"/>
              <a:t>danych</a:t>
            </a:r>
            <a:r>
              <a:rPr lang="en-US" dirty="0"/>
              <a:t> </a:t>
            </a:r>
            <a:r>
              <a:rPr lang="en-US" dirty="0" err="1"/>
              <a:t>osobowych</a:t>
            </a:r>
            <a:r>
              <a:rPr lang="en-US" dirty="0"/>
              <a:t>,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małoletni</a:t>
            </a:r>
            <a:r>
              <a:rPr lang="en-US" dirty="0"/>
              <a:t> </a:t>
            </a:r>
            <a:r>
              <a:rPr lang="en-US" dirty="0" err="1"/>
              <a:t>wiedzą</a:t>
            </a:r>
            <a:r>
              <a:rPr lang="en-US" dirty="0"/>
              <a:t>, jak </a:t>
            </a:r>
            <a:r>
              <a:rPr lang="en-US" dirty="0" err="1"/>
              <a:t>unikać</a:t>
            </a:r>
            <a:r>
              <a:rPr lang="en-US" dirty="0"/>
              <a:t> </a:t>
            </a:r>
            <a:r>
              <a:rPr lang="en-US" dirty="0" err="1"/>
              <a:t>zagrożeń</a:t>
            </a:r>
            <a:r>
              <a:rPr lang="en-US" dirty="0"/>
              <a:t> w </a:t>
            </a:r>
            <a:r>
              <a:rPr lang="en-US" dirty="0" err="1"/>
              <a:t>kontaktach</a:t>
            </a:r>
            <a:r>
              <a:rPr lang="en-US" dirty="0"/>
              <a:t> z </a:t>
            </a:r>
            <a:r>
              <a:rPr lang="en-US" dirty="0" err="1"/>
              <a:t>dorosłymi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rówieśnikami</a:t>
            </a:r>
            <a:r>
              <a:rPr lang="en-US" dirty="0"/>
              <a:t>,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małoletni</a:t>
            </a:r>
            <a:r>
              <a:rPr lang="en-US" dirty="0"/>
              <a:t> </a:t>
            </a:r>
            <a:r>
              <a:rPr lang="en-US" dirty="0" err="1"/>
              <a:t>wiedzą</a:t>
            </a:r>
            <a:r>
              <a:rPr lang="en-US" dirty="0"/>
              <a:t>, do </a:t>
            </a:r>
            <a:r>
              <a:rPr lang="en-US" dirty="0" err="1"/>
              <a:t>kogo</a:t>
            </a:r>
            <a:r>
              <a:rPr lang="en-US" dirty="0"/>
              <a:t> </a:t>
            </a:r>
            <a:r>
              <a:rPr lang="en-US" dirty="0" err="1"/>
              <a:t>zwracać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o </a:t>
            </a:r>
            <a:r>
              <a:rPr lang="en-US" dirty="0" err="1"/>
              <a:t>pomoc</a:t>
            </a:r>
            <a:r>
              <a:rPr lang="en-US" dirty="0"/>
              <a:t> w </a:t>
            </a:r>
            <a:r>
              <a:rPr lang="en-US" dirty="0" err="1"/>
              <a:t>sytuacjach</a:t>
            </a:r>
            <a:r>
              <a:rPr lang="en-US" dirty="0"/>
              <a:t>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nich</a:t>
            </a:r>
            <a:r>
              <a:rPr lang="en-US" dirty="0"/>
              <a:t> </a:t>
            </a:r>
            <a:r>
              <a:rPr lang="en-US" dirty="0" err="1"/>
              <a:t>trudnych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czynią</a:t>
            </a:r>
            <a:r>
              <a:rPr lang="en-US" dirty="0"/>
              <a:t> to </a:t>
            </a:r>
            <a:r>
              <a:rPr lang="en-US" dirty="0" err="1"/>
              <a:t>mając</a:t>
            </a:r>
            <a:r>
              <a:rPr lang="en-US" dirty="0"/>
              <a:t> </a:t>
            </a:r>
            <a:r>
              <a:rPr lang="en-US" dirty="0" err="1"/>
              <a:t>świadomość</a:t>
            </a:r>
            <a:r>
              <a:rPr lang="en-US" dirty="0"/>
              <a:t> </a:t>
            </a:r>
            <a:r>
              <a:rPr lang="en-US" dirty="0" err="1"/>
              <a:t>skuteczności</a:t>
            </a:r>
            <a:r>
              <a:rPr lang="en-US" dirty="0"/>
              <a:t> </a:t>
            </a:r>
            <a:r>
              <a:rPr lang="en-US" dirty="0" err="1"/>
              <a:t>podejmowanych</a:t>
            </a:r>
            <a:r>
              <a:rPr lang="en-US" dirty="0"/>
              <a:t> w Centrum </a:t>
            </a:r>
            <a:r>
              <a:rPr lang="en-US" dirty="0" err="1"/>
              <a:t>działań</a:t>
            </a:r>
            <a:r>
              <a:rPr lang="en-US" dirty="0"/>
              <a:t>,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rodzice</a:t>
            </a:r>
            <a:r>
              <a:rPr lang="en-US" dirty="0"/>
              <a:t> </a:t>
            </a:r>
            <a:r>
              <a:rPr lang="en-US" dirty="0" err="1"/>
              <a:t>poszerzają</a:t>
            </a:r>
            <a:r>
              <a:rPr lang="en-US" dirty="0"/>
              <a:t> </a:t>
            </a:r>
            <a:r>
              <a:rPr lang="en-US" dirty="0" err="1"/>
              <a:t>wiedzę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umiejętności</a:t>
            </a:r>
            <a:r>
              <a:rPr lang="en-US" dirty="0"/>
              <a:t> o </a:t>
            </a:r>
            <a:r>
              <a:rPr lang="en-US" dirty="0" err="1"/>
              <a:t>metodach</a:t>
            </a:r>
            <a:r>
              <a:rPr lang="en-US" dirty="0"/>
              <a:t> </a:t>
            </a:r>
            <a:r>
              <a:rPr lang="en-US" dirty="0" err="1"/>
              <a:t>wychowania</a:t>
            </a:r>
            <a:r>
              <a:rPr lang="en-US" dirty="0"/>
              <a:t> </a:t>
            </a:r>
            <a:r>
              <a:rPr lang="en-US" dirty="0" err="1"/>
              <a:t>dziecka</a:t>
            </a:r>
            <a:r>
              <a:rPr lang="en-US" dirty="0"/>
              <a:t> bez </a:t>
            </a:r>
            <a:r>
              <a:rPr lang="en-US" dirty="0" err="1"/>
              <a:t>stosowania</a:t>
            </a:r>
            <a:r>
              <a:rPr lang="en-US" dirty="0"/>
              <a:t> </a:t>
            </a:r>
            <a:r>
              <a:rPr lang="en-US" dirty="0" err="1"/>
              <a:t>przemocy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potrafią</a:t>
            </a:r>
            <a:r>
              <a:rPr lang="en-US" dirty="0"/>
              <a:t> je </a:t>
            </a:r>
            <a:r>
              <a:rPr lang="en-US" dirty="0" err="1"/>
              <a:t>uczyć</a:t>
            </a:r>
            <a:r>
              <a:rPr lang="en-US" dirty="0"/>
              <a:t> </a:t>
            </a:r>
            <a:r>
              <a:rPr lang="en-US" dirty="0" err="1"/>
              <a:t>zasad</a:t>
            </a:r>
            <a:r>
              <a:rPr lang="en-US" dirty="0"/>
              <a:t> </a:t>
            </a:r>
            <a:r>
              <a:rPr lang="en-US" dirty="0" err="1"/>
              <a:t>bezpieczeństwa</a:t>
            </a:r>
            <a:endParaRPr lang="pl-PL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Placówka medyczna jest zobowiązana do zapewnienia bezpieczeństwa danych osobowych małoletniego, w tym wizerunku małoletniego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6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070774-D4C2-746F-B650-A732068AC7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35" r="9091" b="1715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3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pole tekstowe 2">
            <a:extLst>
              <a:ext uri="{FF2B5EF4-FFF2-40B4-BE49-F238E27FC236}">
                <a16:creationId xmlns:a16="http://schemas.microsoft.com/office/drawing/2014/main" id="{F8BBE92F-3F06-7223-6C96-95B844381A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91509"/>
              </p:ext>
            </p:extLst>
          </p:nvPr>
        </p:nvGraphicFramePr>
        <p:xfrm>
          <a:off x="838200" y="576196"/>
          <a:ext cx="10861110" cy="584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3141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pole tekstowe 2">
            <a:extLst>
              <a:ext uri="{FF2B5EF4-FFF2-40B4-BE49-F238E27FC236}">
                <a16:creationId xmlns:a16="http://schemas.microsoft.com/office/drawing/2014/main" id="{4F43A834-852B-87CF-0994-7EA3C9490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028590"/>
              </p:ext>
            </p:extLst>
          </p:nvPr>
        </p:nvGraphicFramePr>
        <p:xfrm>
          <a:off x="1352813" y="1070800"/>
          <a:ext cx="10000988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122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Użytkownik">
            <a:extLst>
              <a:ext uri="{FF2B5EF4-FFF2-40B4-BE49-F238E27FC236}">
                <a16:creationId xmlns:a16="http://schemas.microsoft.com/office/drawing/2014/main" id="{721E54E5-AD33-4CD7-8112-C6DFA0177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graphicFrame>
        <p:nvGraphicFramePr>
          <p:cNvPr id="20" name="pole tekstowe 2">
            <a:extLst>
              <a:ext uri="{FF2B5EF4-FFF2-40B4-BE49-F238E27FC236}">
                <a16:creationId xmlns:a16="http://schemas.microsoft.com/office/drawing/2014/main" id="{D137C558-BFB5-F5D8-D779-8C154A746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506690"/>
              </p:ext>
            </p:extLst>
          </p:nvPr>
        </p:nvGraphicFramePr>
        <p:xfrm>
          <a:off x="804672" y="275574"/>
          <a:ext cx="4977578" cy="613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973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aliza wyników medycznych badań rentgenowskich">
            <a:extLst>
              <a:ext uri="{FF2B5EF4-FFF2-40B4-BE49-F238E27FC236}">
                <a16:creationId xmlns:a16="http://schemas.microsoft.com/office/drawing/2014/main" id="{C494254A-D0FC-F786-B90A-E7F5BA2C99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28" r="-1" b="-1"/>
          <a:stretch>
            <a:fillRect/>
          </a:stretch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D51801D-09C3-8FFD-9AA0-C91251366D43}"/>
              </a:ext>
            </a:extLst>
          </p:cNvPr>
          <p:cNvSpPr txBox="1"/>
          <p:nvPr/>
        </p:nvSpPr>
        <p:spPr>
          <a:xfrm>
            <a:off x="4860099" y="916686"/>
            <a:ext cx="6949277" cy="5008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  <a:effectLst/>
              </a:rPr>
              <a:t>W CENTRUM PSYCHOTERAPII MENTAL BALANCE </a:t>
            </a:r>
            <a:endParaRPr lang="pl-PL" sz="2000" dirty="0">
              <a:solidFill>
                <a:srgbClr val="C00000"/>
              </a:solidFill>
              <a:effectLst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C00000"/>
                </a:solidFill>
                <a:effectLst/>
              </a:rPr>
              <a:t>obowiązują</a:t>
            </a:r>
            <a:r>
              <a:rPr lang="en-US" sz="200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</a:rPr>
              <a:t>następujące</a:t>
            </a:r>
            <a:r>
              <a:rPr lang="en-US" sz="200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</a:rPr>
              <a:t>standardy</a:t>
            </a:r>
            <a:r>
              <a:rPr lang="en-US" sz="200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</a:rPr>
              <a:t>ochrony</a:t>
            </a:r>
            <a:r>
              <a:rPr lang="en-US" sz="200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</a:rPr>
              <a:t>małoletnich</a:t>
            </a:r>
            <a:r>
              <a:rPr lang="en-US" sz="2000" dirty="0">
                <a:solidFill>
                  <a:srgbClr val="C00000"/>
                </a:solidFill>
                <a:effectLst/>
              </a:rPr>
              <a:t>:</a:t>
            </a:r>
            <a:endParaRPr lang="pl-PL" sz="2000" dirty="0">
              <a:solidFill>
                <a:srgbClr val="C00000"/>
              </a:solidFill>
              <a:effectLst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endParaRPr lang="en-US" sz="2000" dirty="0">
              <a:solidFill>
                <a:srgbClr val="C00000"/>
              </a:solidFill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dirty="0" err="1">
                <a:effectLst/>
              </a:rPr>
              <a:t>Prawo</a:t>
            </a:r>
            <a:r>
              <a:rPr lang="en-US" sz="2000" b="1" dirty="0">
                <a:effectLst/>
              </a:rPr>
              <a:t> do </a:t>
            </a:r>
            <a:r>
              <a:rPr lang="en-US" sz="2000" b="1" dirty="0" err="1">
                <a:effectLst/>
              </a:rPr>
              <a:t>informacji</a:t>
            </a:r>
            <a:r>
              <a:rPr lang="en-US" sz="2000" b="1" dirty="0">
                <a:effectLst/>
              </a:rPr>
              <a:t>:</a:t>
            </a:r>
            <a:r>
              <a:rPr lang="en-US" sz="2000" dirty="0">
                <a:effectLst/>
              </a:rPr>
              <a:t> </a:t>
            </a:r>
            <a:r>
              <a:rPr lang="en-US" sz="2000" dirty="0" err="1">
                <a:effectLst/>
              </a:rPr>
              <a:t>Małoletni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pacjenci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mają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prawo</a:t>
            </a:r>
            <a:r>
              <a:rPr lang="en-US" sz="2000" dirty="0">
                <a:effectLst/>
              </a:rPr>
              <a:t> do </a:t>
            </a:r>
            <a:r>
              <a:rPr lang="en-US" sz="2000" dirty="0" err="1">
                <a:effectLst/>
              </a:rPr>
              <a:t>informacji</a:t>
            </a:r>
            <a:r>
              <a:rPr lang="en-US" sz="2000" dirty="0">
                <a:effectLst/>
              </a:rPr>
              <a:t> o </a:t>
            </a:r>
            <a:r>
              <a:rPr lang="en-US" sz="2000" dirty="0" err="1">
                <a:effectLst/>
              </a:rPr>
              <a:t>swoim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stanie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zdrowia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planowanych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badaniach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zabiegach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oraz</a:t>
            </a:r>
            <a:r>
              <a:rPr lang="en-US" sz="2000" dirty="0">
                <a:effectLst/>
              </a:rPr>
              <a:t> do </a:t>
            </a:r>
            <a:r>
              <a:rPr lang="en-US" sz="2000" dirty="0" err="1">
                <a:effectLst/>
              </a:rPr>
              <a:t>wyrażenia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zgody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</a:t>
            </a:r>
            <a:r>
              <a:rPr lang="en-US" sz="2000" dirty="0">
                <a:effectLst/>
              </a:rPr>
              <a:t> ich </a:t>
            </a:r>
            <a:r>
              <a:rPr lang="en-US" sz="2000" dirty="0" err="1">
                <a:effectLst/>
              </a:rPr>
              <a:t>przeprowadzenie</a:t>
            </a:r>
            <a:r>
              <a:rPr lang="en-US" sz="20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dirty="0" err="1">
                <a:effectLst/>
              </a:rPr>
              <a:t>Prawo</a:t>
            </a:r>
            <a:r>
              <a:rPr lang="en-US" sz="2000" b="1" dirty="0">
                <a:effectLst/>
              </a:rPr>
              <a:t> do </a:t>
            </a:r>
            <a:r>
              <a:rPr lang="en-US" sz="2000" b="1" dirty="0" err="1">
                <a:effectLst/>
              </a:rPr>
              <a:t>prywatności</a:t>
            </a:r>
            <a:r>
              <a:rPr lang="en-US" sz="2000" b="1" dirty="0">
                <a:effectLst/>
              </a:rPr>
              <a:t>:</a:t>
            </a:r>
            <a:r>
              <a:rPr lang="en-US" sz="2000" dirty="0">
                <a:effectLst/>
              </a:rPr>
              <a:t> </a:t>
            </a:r>
            <a:r>
              <a:rPr lang="en-US" sz="2000" dirty="0" err="1">
                <a:effectLst/>
              </a:rPr>
              <a:t>Małoletni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pacjenci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mają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prawo</a:t>
            </a:r>
            <a:r>
              <a:rPr lang="en-US" sz="2000" dirty="0">
                <a:effectLst/>
              </a:rPr>
              <a:t> do </a:t>
            </a:r>
            <a:r>
              <a:rPr lang="en-US" sz="2000" dirty="0" err="1">
                <a:effectLst/>
              </a:rPr>
              <a:t>zachowania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prywatności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podczas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badania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/>
              <a:t>wizyty</a:t>
            </a:r>
            <a:r>
              <a:rPr lang="en-US" sz="2000" dirty="0"/>
              <a:t> </a:t>
            </a:r>
            <a:r>
              <a:rPr lang="en-US" sz="2000" dirty="0" err="1"/>
              <a:t>lekarskiej</a:t>
            </a:r>
            <a:r>
              <a:rPr lang="en-US" sz="2000" dirty="0"/>
              <a:t> / </a:t>
            </a:r>
            <a:r>
              <a:rPr lang="en-US" sz="2000" dirty="0" err="1"/>
              <a:t>psychologicznej</a:t>
            </a:r>
            <a:r>
              <a:rPr lang="en-US" sz="2000" dirty="0"/>
              <a:t> / </a:t>
            </a:r>
            <a:r>
              <a:rPr lang="en-US" sz="2000" dirty="0" err="1"/>
              <a:t>terapeutycznej</a:t>
            </a:r>
            <a:r>
              <a:rPr lang="en-US" sz="2000" dirty="0"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dirty="0" err="1">
                <a:effectLst/>
              </a:rPr>
              <a:t>Prawo</a:t>
            </a:r>
            <a:r>
              <a:rPr lang="en-US" sz="2000" b="1" dirty="0">
                <a:effectLst/>
              </a:rPr>
              <a:t> do </a:t>
            </a:r>
            <a:r>
              <a:rPr lang="en-US" sz="2000" b="1" dirty="0" err="1">
                <a:effectLst/>
              </a:rPr>
              <a:t>obecności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osoby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bliskiej</a:t>
            </a:r>
            <a:r>
              <a:rPr lang="en-US" sz="2000" b="1" dirty="0">
                <a:effectLst/>
              </a:rPr>
              <a:t>:</a:t>
            </a:r>
            <a:r>
              <a:rPr lang="en-US" sz="2000" dirty="0">
                <a:effectLst/>
              </a:rPr>
              <a:t> </a:t>
            </a:r>
            <a:r>
              <a:rPr lang="en-US" sz="2000" dirty="0" err="1">
                <a:effectLst/>
              </a:rPr>
              <a:t>Małoletni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pacjenci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mają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prawo</a:t>
            </a:r>
            <a:r>
              <a:rPr lang="en-US" sz="2000" dirty="0">
                <a:effectLst/>
              </a:rPr>
              <a:t> do </a:t>
            </a:r>
            <a:r>
              <a:rPr lang="en-US" sz="2000" dirty="0" err="1">
                <a:effectLst/>
              </a:rPr>
              <a:t>obecności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osoby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bliskiej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podczas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badania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wizyty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psychologicznej</a:t>
            </a:r>
            <a:r>
              <a:rPr lang="en-US" sz="2000" dirty="0">
                <a:effectLst/>
              </a:rPr>
              <a:t> / </a:t>
            </a:r>
            <a:r>
              <a:rPr lang="en-US" sz="2000" dirty="0" err="1">
                <a:effectLst/>
              </a:rPr>
              <a:t>terapeutycznej</a:t>
            </a:r>
            <a:endParaRPr lang="en-US" sz="20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dirty="0" err="1">
                <a:effectLst/>
              </a:rPr>
              <a:t>Ochrona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przed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krzywdą</a:t>
            </a:r>
            <a:r>
              <a:rPr lang="en-US" sz="2000" b="1" dirty="0">
                <a:effectLst/>
              </a:rPr>
              <a:t>:</a:t>
            </a:r>
            <a:r>
              <a:rPr lang="en-US" sz="2000" dirty="0">
                <a:effectLst/>
              </a:rPr>
              <a:t> </a:t>
            </a:r>
            <a:r>
              <a:rPr lang="en-US" sz="2000" dirty="0" err="1">
                <a:effectLst/>
              </a:rPr>
              <a:t>Małoletni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pacjenci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mają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prawo</a:t>
            </a:r>
            <a:r>
              <a:rPr lang="en-US" sz="2000" dirty="0">
                <a:effectLst/>
              </a:rPr>
              <a:t> do </a:t>
            </a:r>
            <a:r>
              <a:rPr lang="en-US" sz="2000" dirty="0" err="1">
                <a:effectLst/>
              </a:rPr>
              <a:t>ochrony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przed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krzywdą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fizyczną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psychiczną</a:t>
            </a:r>
            <a:r>
              <a:rPr lang="en-US" sz="20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79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EDCB718-0A83-EB77-DABE-BE7930663742}"/>
              </a:ext>
            </a:extLst>
          </p:cNvPr>
          <p:cNvSpPr txBox="1"/>
          <p:nvPr/>
        </p:nvSpPr>
        <p:spPr>
          <a:xfrm>
            <a:off x="838200" y="789140"/>
            <a:ext cx="10515600" cy="5387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</a:rPr>
              <a:t>STANDARDY WPROWADZONE W CENTRUM PSYCHOTERAPII MENTAL BALANCE</a:t>
            </a:r>
            <a:endParaRPr lang="pl-PL" sz="20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pl-PL" dirty="0"/>
              <a:t>P</a:t>
            </a:r>
            <a:r>
              <a:rPr lang="en-US" dirty="0" err="1"/>
              <a:t>acjenci</a:t>
            </a:r>
            <a:r>
              <a:rPr lang="en-US" dirty="0"/>
              <a:t>, </a:t>
            </a:r>
            <a:r>
              <a:rPr lang="en-US" dirty="0" err="1"/>
              <a:t>rodzice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pracownicy</a:t>
            </a:r>
            <a:r>
              <a:rPr lang="en-US" dirty="0"/>
              <a:t> </a:t>
            </a:r>
            <a:r>
              <a:rPr lang="en-US" dirty="0" err="1"/>
              <a:t>placówki</a:t>
            </a:r>
            <a:r>
              <a:rPr lang="en-US" dirty="0"/>
              <a:t> </a:t>
            </a:r>
            <a:r>
              <a:rPr lang="en-US" dirty="0" err="1"/>
              <a:t>znają</a:t>
            </a:r>
            <a:r>
              <a:rPr lang="en-US" dirty="0"/>
              <a:t> „</a:t>
            </a:r>
            <a:r>
              <a:rPr lang="en-US" dirty="0" err="1"/>
              <a:t>Standardy</a:t>
            </a:r>
            <a:r>
              <a:rPr lang="en-US" dirty="0"/>
              <a:t> </a:t>
            </a:r>
            <a:r>
              <a:rPr lang="en-US" dirty="0" err="1"/>
              <a:t>ochrony</a:t>
            </a:r>
            <a:r>
              <a:rPr lang="en-US" dirty="0"/>
              <a:t> </a:t>
            </a:r>
            <a:r>
              <a:rPr lang="en-US" dirty="0" err="1"/>
              <a:t>małoletnich</a:t>
            </a:r>
            <a:r>
              <a:rPr lang="en-US" dirty="0"/>
              <a:t>”. 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 jest </a:t>
            </a:r>
            <a:r>
              <a:rPr lang="en-US" dirty="0" err="1"/>
              <a:t>dostępny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upowszechniany</a:t>
            </a:r>
            <a:r>
              <a:rPr lang="en-US" dirty="0"/>
              <a:t> (</a:t>
            </a:r>
            <a:r>
              <a:rPr lang="en-US" dirty="0" err="1"/>
              <a:t>znajduje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min. u </a:t>
            </a:r>
            <a:r>
              <a:rPr lang="en-US" dirty="0" err="1"/>
              <a:t>kierownika</a:t>
            </a:r>
            <a:r>
              <a:rPr lang="en-US" dirty="0"/>
              <a:t> </a:t>
            </a:r>
            <a:r>
              <a:rPr lang="en-US" dirty="0" err="1"/>
              <a:t>placówki</a:t>
            </a:r>
            <a:r>
              <a:rPr lang="pl-PL" dirty="0"/>
              <a:t> jak również na stronie internetowej CPMB</a:t>
            </a:r>
            <a:r>
              <a:rPr lang="en-US" dirty="0"/>
              <a:t>)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err="1"/>
              <a:t>Personel</a:t>
            </a:r>
            <a:r>
              <a:rPr lang="en-US" dirty="0"/>
              <a:t> </a:t>
            </a:r>
            <a:r>
              <a:rPr lang="en-US" dirty="0" err="1"/>
              <a:t>współtworzy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gwarantuje</a:t>
            </a:r>
            <a:r>
              <a:rPr lang="en-US" dirty="0"/>
              <a:t> </a:t>
            </a:r>
            <a:r>
              <a:rPr lang="en-US" dirty="0" err="1"/>
              <a:t>bezpieczne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przyjazne</a:t>
            </a:r>
            <a:r>
              <a:rPr lang="en-US" dirty="0"/>
              <a:t> </a:t>
            </a:r>
            <a:r>
              <a:rPr lang="en-US" dirty="0" err="1"/>
              <a:t>środowisko</a:t>
            </a:r>
            <a:r>
              <a:rPr lang="en-US" dirty="0"/>
              <a:t> w </a:t>
            </a:r>
            <a:r>
              <a:rPr lang="en-US" dirty="0" err="1"/>
              <a:t>placówce</a:t>
            </a:r>
            <a:r>
              <a:rPr lang="en-US" dirty="0"/>
              <a:t>.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err="1"/>
              <a:t>Placówka</a:t>
            </a:r>
            <a:r>
              <a:rPr lang="en-US" dirty="0"/>
              <a:t> </a:t>
            </a:r>
            <a:r>
              <a:rPr lang="en-US" dirty="0" err="1"/>
              <a:t>oferuje</a:t>
            </a:r>
            <a:r>
              <a:rPr lang="en-US" dirty="0"/>
              <a:t> </a:t>
            </a:r>
            <a:r>
              <a:rPr lang="en-US" dirty="0" err="1"/>
              <a:t>rodzicom</a:t>
            </a:r>
            <a:r>
              <a:rPr lang="en-US" dirty="0"/>
              <a:t> / </a:t>
            </a:r>
            <a:r>
              <a:rPr lang="en-US" dirty="0" err="1"/>
              <a:t>opiekunom</a:t>
            </a:r>
            <a:r>
              <a:rPr lang="en-US" dirty="0"/>
              <a:t> </a:t>
            </a:r>
            <a:r>
              <a:rPr lang="en-US" dirty="0" err="1"/>
              <a:t>prawnym</a:t>
            </a:r>
            <a:r>
              <a:rPr lang="en-US" dirty="0"/>
              <a:t> </a:t>
            </a:r>
            <a:r>
              <a:rPr lang="en-US" dirty="0" err="1"/>
              <a:t>informację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edukację</a:t>
            </a:r>
            <a:r>
              <a:rPr lang="en-US" dirty="0"/>
              <a:t> w </a:t>
            </a:r>
            <a:r>
              <a:rPr lang="en-US" dirty="0" err="1"/>
              <a:t>zakresie</a:t>
            </a:r>
            <a:r>
              <a:rPr lang="en-US" dirty="0"/>
              <a:t> </a:t>
            </a:r>
            <a:r>
              <a:rPr lang="en-US" dirty="0" err="1"/>
              <a:t>wychowania</a:t>
            </a:r>
            <a:r>
              <a:rPr lang="en-US" dirty="0"/>
              <a:t> </a:t>
            </a:r>
            <a:r>
              <a:rPr lang="en-US" dirty="0" err="1"/>
              <a:t>dzieci</a:t>
            </a:r>
            <a:r>
              <a:rPr lang="en-US" dirty="0"/>
              <a:t> bez </a:t>
            </a:r>
            <a:r>
              <a:rPr lang="en-US" dirty="0" err="1"/>
              <a:t>przemocy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ich </a:t>
            </a:r>
            <a:r>
              <a:rPr lang="en-US" dirty="0" err="1"/>
              <a:t>ochrony</a:t>
            </a:r>
            <a:r>
              <a:rPr lang="en-US" dirty="0"/>
              <a:t> </a:t>
            </a:r>
            <a:r>
              <a:rPr lang="en-US" dirty="0" err="1"/>
              <a:t>przed</a:t>
            </a:r>
            <a:r>
              <a:rPr lang="en-US" dirty="0"/>
              <a:t> </a:t>
            </a:r>
            <a:r>
              <a:rPr lang="en-US" dirty="0" err="1"/>
              <a:t>krzywdzeniem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wykorzystywaniem</a:t>
            </a:r>
            <a:endParaRPr lang="en-US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err="1"/>
              <a:t>Placówka</a:t>
            </a:r>
            <a:r>
              <a:rPr lang="en-US" dirty="0"/>
              <a:t> </a:t>
            </a:r>
            <a:r>
              <a:rPr lang="en-US" dirty="0" err="1"/>
              <a:t>zapewnia</a:t>
            </a:r>
            <a:r>
              <a:rPr lang="en-US" dirty="0"/>
              <a:t> </a:t>
            </a:r>
            <a:r>
              <a:rPr lang="en-US" dirty="0" err="1"/>
              <a:t>pacjentom</a:t>
            </a:r>
            <a:r>
              <a:rPr lang="en-US" dirty="0"/>
              <a:t> </a:t>
            </a:r>
            <a:r>
              <a:rPr lang="en-US" dirty="0" err="1"/>
              <a:t>równe</a:t>
            </a:r>
            <a:r>
              <a:rPr lang="en-US" dirty="0"/>
              <a:t> </a:t>
            </a:r>
            <a:r>
              <a:rPr lang="en-US" dirty="0" err="1"/>
              <a:t>traktowanie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przestrzeganie</a:t>
            </a:r>
            <a:r>
              <a:rPr lang="en-US" dirty="0"/>
              <a:t> ich </a:t>
            </a:r>
            <a:r>
              <a:rPr lang="en-US" dirty="0" err="1"/>
              <a:t>praw</a:t>
            </a:r>
            <a:r>
              <a:rPr lang="en-US" dirty="0"/>
              <a:t>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Organizacja </a:t>
            </a:r>
            <a:r>
              <a:rPr lang="en-US" dirty="0" err="1"/>
              <a:t>postępowania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wypadek</a:t>
            </a:r>
            <a:r>
              <a:rPr lang="en-US" dirty="0"/>
              <a:t> </a:t>
            </a:r>
            <a:r>
              <a:rPr lang="en-US" dirty="0" err="1"/>
              <a:t>krzywdzenia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podejrzenia</a:t>
            </a:r>
            <a:r>
              <a:rPr lang="en-US" dirty="0"/>
              <a:t> </a:t>
            </a:r>
            <a:r>
              <a:rPr lang="en-US" dirty="0" err="1"/>
              <a:t>krzywdzenia</a:t>
            </a:r>
            <a:r>
              <a:rPr lang="en-US" dirty="0"/>
              <a:t> </a:t>
            </a:r>
            <a:r>
              <a:rPr lang="en-US" dirty="0" err="1"/>
              <a:t>małoletnich</a:t>
            </a:r>
            <a:r>
              <a:rPr lang="en-US" dirty="0"/>
              <a:t> </a:t>
            </a:r>
            <a:r>
              <a:rPr lang="en-US" dirty="0" err="1"/>
              <a:t>zapewnia</a:t>
            </a:r>
            <a:r>
              <a:rPr lang="en-US" dirty="0"/>
              <a:t> </a:t>
            </a:r>
            <a:r>
              <a:rPr lang="en-US" dirty="0" err="1"/>
              <a:t>skuteczną</a:t>
            </a:r>
            <a:r>
              <a:rPr lang="en-US" dirty="0"/>
              <a:t> </a:t>
            </a:r>
            <a:r>
              <a:rPr lang="en-US" dirty="0" err="1"/>
              <a:t>ochronę</a:t>
            </a:r>
            <a:r>
              <a:rPr lang="en-US" dirty="0"/>
              <a:t> </a:t>
            </a:r>
            <a:r>
              <a:rPr lang="en-US" dirty="0" err="1"/>
              <a:t>pacjentom</a:t>
            </a:r>
            <a:endParaRPr lang="en-US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W </a:t>
            </a:r>
            <a:r>
              <a:rPr lang="en-US" dirty="0" err="1"/>
              <a:t>placówce</a:t>
            </a:r>
            <a:r>
              <a:rPr lang="en-US" dirty="0"/>
              <a:t> </a:t>
            </a:r>
            <a:r>
              <a:rPr lang="en-US" dirty="0" err="1"/>
              <a:t>wzmacniane</a:t>
            </a:r>
            <a:r>
              <a:rPr lang="en-US" dirty="0"/>
              <a:t> jest </a:t>
            </a:r>
            <a:r>
              <a:rPr lang="en-US" dirty="0" err="1"/>
              <a:t>poczucie</a:t>
            </a:r>
            <a:r>
              <a:rPr lang="en-US" dirty="0"/>
              <a:t> </a:t>
            </a:r>
            <a:r>
              <a:rPr lang="en-US" dirty="0" err="1"/>
              <a:t>bezpieczeństwa</a:t>
            </a:r>
            <a:r>
              <a:rPr lang="en-US" dirty="0"/>
              <a:t> </a:t>
            </a:r>
            <a:r>
              <a:rPr lang="en-US" dirty="0" err="1"/>
              <a:t>pacjentów</a:t>
            </a:r>
            <a:r>
              <a:rPr lang="en-US" dirty="0"/>
              <a:t> w </a:t>
            </a:r>
            <a:r>
              <a:rPr lang="en-US" dirty="0" err="1"/>
              <a:t>obszarze</a:t>
            </a:r>
            <a:r>
              <a:rPr lang="en-US" dirty="0"/>
              <a:t> </a:t>
            </a:r>
            <a:r>
              <a:rPr lang="en-US" dirty="0" err="1"/>
              <a:t>relacji</a:t>
            </a:r>
            <a:r>
              <a:rPr lang="en-US" dirty="0"/>
              <a:t> </a:t>
            </a:r>
            <a:r>
              <a:rPr lang="en-US" dirty="0" err="1"/>
              <a:t>społecznych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ochrony</a:t>
            </a:r>
            <a:r>
              <a:rPr lang="en-US" dirty="0"/>
              <a:t> </a:t>
            </a:r>
            <a:r>
              <a:rPr lang="en-US" dirty="0" err="1"/>
              <a:t>przed</a:t>
            </a:r>
            <a:r>
              <a:rPr lang="en-US" dirty="0"/>
              <a:t> </a:t>
            </a:r>
            <a:r>
              <a:rPr lang="en-US" dirty="0" err="1"/>
              <a:t>treściami</a:t>
            </a:r>
            <a:r>
              <a:rPr lang="en-US" dirty="0"/>
              <a:t> </a:t>
            </a:r>
            <a:r>
              <a:rPr lang="en-US" dirty="0" err="1"/>
              <a:t>szkodliwymi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zagrożeniami</a:t>
            </a:r>
            <a:r>
              <a:rPr lang="en-US" dirty="0"/>
              <a:t> z </a:t>
            </a:r>
            <a:r>
              <a:rPr lang="en-US" dirty="0" err="1"/>
              <a:t>sieci</a:t>
            </a:r>
            <a:r>
              <a:rPr lang="en-US" dirty="0"/>
              <a:t>.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err="1"/>
              <a:t>Działania</a:t>
            </a:r>
            <a:r>
              <a:rPr lang="en-US" dirty="0"/>
              <a:t> </a:t>
            </a:r>
            <a:r>
              <a:rPr lang="en-US" dirty="0" err="1"/>
              <a:t>podejmowane</a:t>
            </a:r>
            <a:r>
              <a:rPr lang="en-US" dirty="0"/>
              <a:t> w </a:t>
            </a:r>
            <a:r>
              <a:rPr lang="en-US" dirty="0" err="1"/>
              <a:t>ramach</a:t>
            </a:r>
            <a:r>
              <a:rPr lang="en-US" dirty="0"/>
              <a:t> </a:t>
            </a:r>
            <a:r>
              <a:rPr lang="en-US" dirty="0" err="1"/>
              <a:t>ochrony</a:t>
            </a:r>
            <a:r>
              <a:rPr lang="en-US" dirty="0"/>
              <a:t> </a:t>
            </a:r>
            <a:r>
              <a:rPr lang="en-US" dirty="0" err="1"/>
              <a:t>małoletnich</a:t>
            </a:r>
            <a:r>
              <a:rPr lang="en-US" dirty="0"/>
              <a:t> </a:t>
            </a:r>
            <a:r>
              <a:rPr lang="en-US" dirty="0" err="1"/>
              <a:t>przed</a:t>
            </a:r>
            <a:r>
              <a:rPr lang="en-US" dirty="0"/>
              <a:t> </a:t>
            </a:r>
            <a:r>
              <a:rPr lang="en-US" dirty="0" err="1"/>
              <a:t>krzywdzeniem</a:t>
            </a:r>
            <a:r>
              <a:rPr lang="en-US" dirty="0"/>
              <a:t> </a:t>
            </a:r>
            <a:r>
              <a:rPr lang="en-US" dirty="0" err="1"/>
              <a:t>są</a:t>
            </a:r>
            <a:r>
              <a:rPr lang="en-US" dirty="0"/>
              <a:t> </a:t>
            </a:r>
            <a:r>
              <a:rPr lang="en-US" dirty="0" err="1"/>
              <a:t>dokumentowane</a:t>
            </a:r>
            <a:r>
              <a:rPr lang="en-US" dirty="0"/>
              <a:t>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err="1"/>
              <a:t>Placówka</a:t>
            </a:r>
            <a:r>
              <a:rPr lang="en-US" dirty="0"/>
              <a:t> </a:t>
            </a:r>
            <a:r>
              <a:rPr lang="en-US" dirty="0" err="1"/>
              <a:t>monitoruje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okresowo</a:t>
            </a:r>
            <a:r>
              <a:rPr lang="en-US" dirty="0"/>
              <a:t> </a:t>
            </a:r>
            <a:r>
              <a:rPr lang="en-US" dirty="0" err="1"/>
              <a:t>weryfikuje</a:t>
            </a:r>
            <a:r>
              <a:rPr lang="en-US" dirty="0"/>
              <a:t> </a:t>
            </a:r>
            <a:r>
              <a:rPr lang="en-US" dirty="0" err="1"/>
              <a:t>zgodność</a:t>
            </a:r>
            <a:r>
              <a:rPr lang="en-US" dirty="0"/>
              <a:t> </a:t>
            </a:r>
            <a:r>
              <a:rPr lang="en-US" dirty="0" err="1"/>
              <a:t>prowadzonych</a:t>
            </a:r>
            <a:r>
              <a:rPr lang="en-US" dirty="0"/>
              <a:t> </a:t>
            </a:r>
            <a:r>
              <a:rPr lang="en-US" dirty="0" err="1"/>
              <a:t>działań</a:t>
            </a:r>
            <a:r>
              <a:rPr lang="en-US" dirty="0"/>
              <a:t> z </a:t>
            </a:r>
            <a:r>
              <a:rPr lang="en-US" dirty="0" err="1"/>
              <a:t>przyjętymi</a:t>
            </a:r>
            <a:r>
              <a:rPr lang="en-US" dirty="0"/>
              <a:t> </a:t>
            </a:r>
            <a:r>
              <a:rPr lang="en-US" dirty="0" err="1"/>
              <a:t>zasadami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procedurami</a:t>
            </a:r>
            <a:r>
              <a:rPr lang="en-US" dirty="0"/>
              <a:t> </a:t>
            </a:r>
            <a:r>
              <a:rPr lang="en-US" dirty="0" err="1"/>
              <a:t>ochrony</a:t>
            </a:r>
            <a:r>
              <a:rPr lang="en-US" dirty="0"/>
              <a:t> </a:t>
            </a:r>
            <a:r>
              <a:rPr lang="en-US" dirty="0" err="1"/>
              <a:t>dzieci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0CBC55-2497-1D60-C6DE-02443C67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Podstawowe pojęcia: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61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FD9DEE-F22C-3E48-4B01-F940ADB2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78491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+mn-lt"/>
              </a:rPr>
              <a:t>Małoletni</a:t>
            </a:r>
            <a:r>
              <a:rPr lang="pl-PL" sz="2800" dirty="0">
                <a:latin typeface="+mn-lt"/>
              </a:rPr>
              <a:t> </a:t>
            </a:r>
            <a:br>
              <a:rPr lang="pl-PL" sz="2800" dirty="0">
                <a:latin typeface="+mn-lt"/>
              </a:rPr>
            </a:br>
            <a:r>
              <a:rPr lang="pl-PL" sz="2800" dirty="0" err="1">
                <a:latin typeface="+mn-lt"/>
              </a:rPr>
              <a:t>Małoletni</a:t>
            </a:r>
            <a:r>
              <a:rPr lang="pl-PL" sz="2800" dirty="0">
                <a:latin typeface="+mn-lt"/>
              </a:rPr>
              <a:t> w polskim prawie (głównie cywilnym i rodzinnym) to osoba, która nie ukończyła 18 lat. Status ten oznacza ograniczoną zdolność do czynności prawnych, a osoba taka pozostaje pod władzą rodziców lub opiekunów prawnych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Symbol zastępczy zawartości 2">
            <a:extLst>
              <a:ext uri="{FF2B5EF4-FFF2-40B4-BE49-F238E27FC236}">
                <a16:creationId xmlns:a16="http://schemas.microsoft.com/office/drawing/2014/main" id="{2EA44E2D-DD1E-A5E4-8669-8DEC5BDD3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095694"/>
              </p:ext>
            </p:extLst>
          </p:nvPr>
        </p:nvGraphicFramePr>
        <p:xfrm>
          <a:off x="838200" y="3428999"/>
          <a:ext cx="10515600" cy="274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56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4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6C02A68-4AC7-AC22-2361-23204F5B52C9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Pracownicy </a:t>
            </a:r>
            <a:r>
              <a:rPr lang="en-US"/>
              <a:t>należy przez ro rozumieć każdego pracownika Centrum Psychoterapii Mental Balance, bez względu na formę zatrudnienia, w tym: wolontariuszy lub inne osoby, które z racji pełnionej funkcji lub zadań mają (nawet potencjalny) kontakt z małoletnimi / dziećmi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Osoba odpowiedzialna za standardy </a:t>
            </a:r>
            <a:r>
              <a:rPr lang="en-US"/>
              <a:t>to pracownik sprawujący nadzór nad realizacją standardów w Centrum Psychoterapii Mental Balance w Bukownie (kierownik CPMB Patrycja Bogajewska)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lvl="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Przez </a:t>
            </a:r>
            <a:r>
              <a:rPr lang="en-US" b="1"/>
              <a:t>krzywdzenie dziecka </a:t>
            </a:r>
            <a:r>
              <a:rPr lang="en-US"/>
              <a:t>należy rozumieć popełnienie czynu zabronionego lub czynu karalnego na szkodę dziecka przez jakąkolwiek osobę, w tym pracownika Centrum lub zagrożenie dobra dziecka, w tym jego zaniedbywanie.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0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2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Arc 3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4B33E62-DAE5-2E25-F088-66C34C2A866A}"/>
              </a:ext>
            </a:extLst>
          </p:cNvPr>
          <p:cNvSpPr txBox="1"/>
          <p:nvPr/>
        </p:nvSpPr>
        <p:spPr>
          <a:xfrm>
            <a:off x="838200" y="591344"/>
            <a:ext cx="10515600" cy="60223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PRZEMOC FIZYCZNA </a:t>
            </a:r>
          </a:p>
          <a:p>
            <a:pPr lvl="0"/>
            <a:r>
              <a:rPr lang="en-US" sz="1900" dirty="0" err="1"/>
              <a:t>należy</a:t>
            </a:r>
            <a:r>
              <a:rPr lang="en-US" sz="1900" dirty="0"/>
              <a:t> </a:t>
            </a:r>
            <a:r>
              <a:rPr lang="en-US" sz="1900" dirty="0" err="1"/>
              <a:t>przez</a:t>
            </a:r>
            <a:r>
              <a:rPr lang="en-US" sz="1900" dirty="0"/>
              <a:t> to </a:t>
            </a:r>
            <a:r>
              <a:rPr lang="en-US" sz="1900" dirty="0" err="1"/>
              <a:t>rozumieć</a:t>
            </a:r>
            <a:r>
              <a:rPr lang="en-US" sz="1900" dirty="0"/>
              <a:t> </a:t>
            </a:r>
            <a:r>
              <a:rPr lang="en-US" sz="1900" dirty="0" err="1"/>
              <a:t>każde</a:t>
            </a:r>
            <a:r>
              <a:rPr lang="en-US" sz="1900" dirty="0"/>
              <a:t> </a:t>
            </a:r>
            <a:r>
              <a:rPr lang="en-US" sz="1900" dirty="0" err="1"/>
              <a:t>intencjonalne</a:t>
            </a:r>
            <a:r>
              <a:rPr lang="en-US" sz="1900" dirty="0"/>
              <a:t> </a:t>
            </a:r>
            <a:r>
              <a:rPr lang="en-US" sz="1900" dirty="0" err="1"/>
              <a:t>działanie</a:t>
            </a:r>
            <a:r>
              <a:rPr lang="en-US" sz="1900" dirty="0"/>
              <a:t> </a:t>
            </a:r>
            <a:r>
              <a:rPr lang="en-US" sz="1900" dirty="0" err="1"/>
              <a:t>sprawcy</a:t>
            </a:r>
            <a:r>
              <a:rPr lang="en-US" sz="1900" dirty="0"/>
              <a:t>, </a:t>
            </a:r>
            <a:r>
              <a:rPr lang="en-US" sz="1900" dirty="0" err="1"/>
              <a:t>mające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celu</a:t>
            </a:r>
            <a:r>
              <a:rPr lang="en-US" sz="1900" dirty="0"/>
              <a:t> </a:t>
            </a:r>
            <a:r>
              <a:rPr lang="en-US" sz="1900" dirty="0" err="1"/>
              <a:t>przekroczenie</a:t>
            </a:r>
            <a:r>
              <a:rPr lang="en-US" sz="1900" dirty="0"/>
              <a:t> </a:t>
            </a:r>
            <a:r>
              <a:rPr lang="en-US" sz="1900" dirty="0" err="1"/>
              <a:t>granicy</a:t>
            </a:r>
            <a:r>
              <a:rPr lang="en-US" sz="1900" dirty="0"/>
              <a:t> </a:t>
            </a:r>
            <a:r>
              <a:rPr lang="en-US" sz="1900" dirty="0" err="1"/>
              <a:t>ciała</a:t>
            </a:r>
            <a:r>
              <a:rPr lang="en-US" sz="1900" dirty="0"/>
              <a:t> </a:t>
            </a:r>
            <a:r>
              <a:rPr lang="en-US" sz="1900" dirty="0" err="1"/>
              <a:t>dziecka</a:t>
            </a:r>
            <a:r>
              <a:rPr lang="en-US" sz="1900" dirty="0"/>
              <a:t> / </a:t>
            </a:r>
            <a:r>
              <a:rPr lang="en-US" sz="1900" dirty="0" err="1"/>
              <a:t>małoletniego</a:t>
            </a:r>
            <a:r>
              <a:rPr lang="en-US" sz="1900" dirty="0"/>
              <a:t>, np. </a:t>
            </a:r>
            <a:r>
              <a:rPr lang="en-US" sz="1900" dirty="0" err="1"/>
              <a:t>bicie</a:t>
            </a:r>
            <a:r>
              <a:rPr lang="en-US" sz="1900" dirty="0"/>
              <a:t>, </a:t>
            </a:r>
            <a:r>
              <a:rPr lang="en-US" sz="1900" dirty="0" err="1"/>
              <a:t>popychanie</a:t>
            </a:r>
            <a:r>
              <a:rPr lang="en-US" sz="1900" dirty="0"/>
              <a:t>, </a:t>
            </a:r>
            <a:r>
              <a:rPr lang="en-US" sz="1900" dirty="0" err="1"/>
              <a:t>szarpanie</a:t>
            </a:r>
            <a:r>
              <a:rPr lang="pl-PL" sz="1900" dirty="0"/>
              <a:t>, uderzanie, kopanie, duszenie, stosowanie innych form przemocy fizycznej, które mogą powodować ból lub cierpienie.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PRZEMOC PSYCHICZNA</a:t>
            </a:r>
          </a:p>
          <a:p>
            <a:pPr lvl="0"/>
            <a:r>
              <a:rPr lang="en-US" sz="1900" dirty="0" err="1"/>
              <a:t>należy</a:t>
            </a:r>
            <a:r>
              <a:rPr lang="en-US" sz="1900" dirty="0"/>
              <a:t> </a:t>
            </a:r>
            <a:r>
              <a:rPr lang="en-US" sz="1900" dirty="0" err="1"/>
              <a:t>przez</a:t>
            </a:r>
            <a:r>
              <a:rPr lang="en-US" sz="1900" dirty="0"/>
              <a:t> to </a:t>
            </a:r>
            <a:r>
              <a:rPr lang="en-US" sz="1900" dirty="0" err="1"/>
              <a:t>rozumieć</a:t>
            </a:r>
            <a:r>
              <a:rPr lang="en-US" sz="1900" dirty="0"/>
              <a:t> </a:t>
            </a:r>
            <a:r>
              <a:rPr lang="en-US" sz="1900" dirty="0" err="1"/>
              <a:t>powtarzający</a:t>
            </a:r>
            <a:r>
              <a:rPr lang="en-US" sz="1900" dirty="0"/>
              <a:t> </a:t>
            </a:r>
            <a:r>
              <a:rPr lang="en-US" sz="1900" dirty="0" err="1"/>
              <a:t>się</a:t>
            </a:r>
            <a:r>
              <a:rPr lang="en-US" sz="1900" dirty="0"/>
              <a:t> </a:t>
            </a:r>
            <a:r>
              <a:rPr lang="en-US" sz="1900" dirty="0" err="1"/>
              <a:t>wzorzec</a:t>
            </a:r>
            <a:r>
              <a:rPr lang="en-US" sz="1900" dirty="0"/>
              <a:t> </a:t>
            </a:r>
            <a:r>
              <a:rPr lang="en-US" sz="1900" dirty="0" err="1"/>
              <a:t>zachowań</a:t>
            </a:r>
            <a:r>
              <a:rPr lang="en-US" sz="1900" dirty="0"/>
              <a:t> </a:t>
            </a:r>
            <a:r>
              <a:rPr lang="en-US" sz="1900" dirty="0" err="1"/>
              <a:t>opiekuna</a:t>
            </a:r>
            <a:r>
              <a:rPr lang="en-US" sz="1900" dirty="0"/>
              <a:t> </a:t>
            </a:r>
            <a:r>
              <a:rPr lang="en-US" sz="1900" dirty="0" err="1"/>
              <a:t>lub</a:t>
            </a:r>
            <a:r>
              <a:rPr lang="en-US" sz="1900" dirty="0"/>
              <a:t> </a:t>
            </a:r>
            <a:r>
              <a:rPr lang="en-US" sz="1900" dirty="0" err="1"/>
              <a:t>skrajnie</a:t>
            </a:r>
            <a:r>
              <a:rPr lang="en-US" sz="1900" dirty="0"/>
              <a:t> </a:t>
            </a:r>
            <a:r>
              <a:rPr lang="en-US" sz="1900" dirty="0" err="1"/>
              <a:t>drastyczne</a:t>
            </a:r>
            <a:r>
              <a:rPr lang="en-US" sz="1900" dirty="0"/>
              <a:t> </a:t>
            </a:r>
            <a:r>
              <a:rPr lang="en-US" sz="1900" dirty="0" err="1"/>
              <a:t>wydarzenie</a:t>
            </a:r>
            <a:r>
              <a:rPr lang="en-US" sz="1900" dirty="0"/>
              <a:t>, </a:t>
            </a:r>
            <a:r>
              <a:rPr lang="en-US" sz="1900" dirty="0" err="1"/>
              <a:t>które</a:t>
            </a:r>
            <a:r>
              <a:rPr lang="en-US" sz="1900" dirty="0"/>
              <a:t> </a:t>
            </a:r>
            <a:r>
              <a:rPr lang="en-US" sz="1900" dirty="0" err="1"/>
              <a:t>powodują</a:t>
            </a:r>
            <a:r>
              <a:rPr lang="en-US" sz="1900" dirty="0"/>
              <a:t> u </a:t>
            </a:r>
            <a:r>
              <a:rPr lang="en-US" sz="1900" dirty="0" err="1"/>
              <a:t>dziecka</a:t>
            </a:r>
            <a:r>
              <a:rPr lang="en-US" sz="1900" dirty="0"/>
              <a:t> </a:t>
            </a:r>
            <a:r>
              <a:rPr lang="en-US" sz="1900" dirty="0" err="1"/>
              <a:t>poczucie</a:t>
            </a:r>
            <a:r>
              <a:rPr lang="en-US" sz="1900" dirty="0"/>
              <a:t>, </a:t>
            </a:r>
            <a:r>
              <a:rPr lang="en-US" sz="1900" dirty="0" err="1"/>
              <a:t>że</a:t>
            </a:r>
            <a:r>
              <a:rPr lang="en-US" sz="1900" dirty="0"/>
              <a:t> jest </a:t>
            </a:r>
            <a:r>
              <a:rPr lang="en-US" sz="1900" dirty="0" err="1"/>
              <a:t>nic</a:t>
            </a:r>
            <a:r>
              <a:rPr lang="en-US" sz="1900" dirty="0"/>
              <a:t> </a:t>
            </a:r>
            <a:r>
              <a:rPr lang="en-US" sz="1900" dirty="0" err="1"/>
              <a:t>niewarte</a:t>
            </a:r>
            <a:r>
              <a:rPr lang="en-US" sz="1900" dirty="0"/>
              <a:t>, </a:t>
            </a:r>
            <a:r>
              <a:rPr lang="en-US" sz="1900" dirty="0" err="1"/>
              <a:t>złe</a:t>
            </a:r>
            <a:r>
              <a:rPr lang="en-US" sz="1900" dirty="0"/>
              <a:t>, </a:t>
            </a:r>
            <a:r>
              <a:rPr lang="en-US" sz="1900" dirty="0" err="1"/>
              <a:t>niekochane</a:t>
            </a:r>
            <a:r>
              <a:rPr lang="pl-PL" sz="1900" dirty="0"/>
              <a:t> np. wyzywanie, poniżanie, ośmieszanie, straszenie.</a:t>
            </a:r>
          </a:p>
          <a:p>
            <a:pPr lvl="0"/>
            <a:r>
              <a:rPr lang="pl-PL" sz="1900" dirty="0"/>
              <a:t>Manipulowanie, kontrolowanie, izolowanie, grożenie samobójstwem lub krzywdą dziecka.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PRZEMOC SEKSUALNA </a:t>
            </a:r>
          </a:p>
          <a:p>
            <a:pPr lvl="0"/>
            <a:r>
              <a:rPr lang="en-US" sz="1900" dirty="0" err="1"/>
              <a:t>należy</a:t>
            </a:r>
            <a:r>
              <a:rPr lang="en-US" sz="1900" dirty="0"/>
              <a:t> </a:t>
            </a:r>
            <a:r>
              <a:rPr lang="en-US" sz="1900" dirty="0" err="1"/>
              <a:t>przez</a:t>
            </a:r>
            <a:r>
              <a:rPr lang="en-US" sz="1900" dirty="0"/>
              <a:t> to </a:t>
            </a:r>
            <a:r>
              <a:rPr lang="en-US" sz="1900" dirty="0" err="1"/>
              <a:t>rozumieć</a:t>
            </a:r>
            <a:r>
              <a:rPr lang="en-US" sz="1900" dirty="0"/>
              <a:t> </a:t>
            </a:r>
            <a:r>
              <a:rPr lang="en-US" sz="1900" dirty="0" err="1"/>
              <a:t>zaangażowanie</a:t>
            </a:r>
            <a:r>
              <a:rPr lang="en-US" sz="1900" dirty="0"/>
              <a:t> </a:t>
            </a:r>
            <a:r>
              <a:rPr lang="en-US" sz="1900" dirty="0" err="1"/>
              <a:t>dziecka</a:t>
            </a:r>
            <a:r>
              <a:rPr lang="en-US" sz="1900" dirty="0"/>
              <a:t> / </a:t>
            </a:r>
            <a:r>
              <a:rPr lang="en-US" sz="1900" dirty="0" err="1"/>
              <a:t>małoletniego</a:t>
            </a:r>
            <a:r>
              <a:rPr lang="en-US" sz="1900" dirty="0"/>
              <a:t> w </a:t>
            </a:r>
            <a:r>
              <a:rPr lang="en-US" sz="1900" dirty="0" err="1"/>
              <a:t>aktywność</a:t>
            </a:r>
            <a:r>
              <a:rPr lang="en-US" sz="1900" dirty="0"/>
              <a:t> </a:t>
            </a:r>
            <a:r>
              <a:rPr lang="en-US" sz="1900" dirty="0" err="1"/>
              <a:t>seksualną</a:t>
            </a:r>
            <a:r>
              <a:rPr lang="en-US" sz="1900" dirty="0"/>
              <a:t>, </a:t>
            </a:r>
            <a:r>
              <a:rPr lang="en-US" sz="1900" dirty="0" err="1"/>
              <a:t>której</a:t>
            </a:r>
            <a:r>
              <a:rPr lang="en-US" sz="1900" dirty="0"/>
              <a:t> </a:t>
            </a:r>
            <a:r>
              <a:rPr lang="en-US" sz="1900" dirty="0" err="1"/>
              <a:t>nie</a:t>
            </a:r>
            <a:r>
              <a:rPr lang="en-US" sz="1900" dirty="0"/>
              <a:t> jest on </a:t>
            </a:r>
            <a:r>
              <a:rPr lang="en-US" sz="1900" dirty="0" err="1"/>
              <a:t>lub</a:t>
            </a:r>
            <a:r>
              <a:rPr lang="en-US" sz="1900" dirty="0"/>
              <a:t> </a:t>
            </a:r>
            <a:r>
              <a:rPr lang="en-US" sz="1900" dirty="0" err="1"/>
              <a:t>ona</a:t>
            </a:r>
            <a:r>
              <a:rPr lang="en-US" sz="1900" dirty="0"/>
              <a:t> w </a:t>
            </a:r>
            <a:r>
              <a:rPr lang="en-US" sz="1900" dirty="0" err="1"/>
              <a:t>stanie</a:t>
            </a:r>
            <a:r>
              <a:rPr lang="en-US" sz="1900" dirty="0"/>
              <a:t> w </a:t>
            </a:r>
            <a:r>
              <a:rPr lang="en-US" sz="1900" dirty="0" err="1"/>
              <a:t>pełni</a:t>
            </a:r>
            <a:r>
              <a:rPr lang="en-US" sz="1900" dirty="0"/>
              <a:t> </a:t>
            </a:r>
            <a:r>
              <a:rPr lang="en-US" sz="1900" dirty="0" err="1"/>
              <a:t>zrozumieć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udzielić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nią</a:t>
            </a:r>
            <a:r>
              <a:rPr lang="en-US" sz="1900" dirty="0"/>
              <a:t> </a:t>
            </a:r>
            <a:r>
              <a:rPr lang="en-US" sz="1900" dirty="0" err="1"/>
              <a:t>świadomej</a:t>
            </a:r>
            <a:r>
              <a:rPr lang="en-US" sz="1900" dirty="0"/>
              <a:t> </a:t>
            </a:r>
            <a:r>
              <a:rPr lang="en-US" sz="1900" dirty="0" err="1"/>
              <a:t>zgody</a:t>
            </a:r>
            <a:r>
              <a:rPr lang="pl-PL" sz="1900" dirty="0"/>
              <a:t>. Dotykanie miejsc intymnych dziecka bez jego zgody. Zmuszanie dziecka do oglądania lub udziału w czynnościach seksualnych. Wykorzystywanie dziecka do produkcji materiałów pornograficznych</a:t>
            </a: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PRZEMOC DOMOWA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 err="1"/>
              <a:t>jednorazowe</a:t>
            </a:r>
            <a:r>
              <a:rPr lang="en-US" sz="1900" dirty="0"/>
              <a:t> </a:t>
            </a:r>
            <a:r>
              <a:rPr lang="en-US" sz="1900" dirty="0" err="1"/>
              <a:t>albo</a:t>
            </a:r>
            <a:r>
              <a:rPr lang="en-US" sz="1900" dirty="0"/>
              <a:t> </a:t>
            </a:r>
            <a:r>
              <a:rPr lang="en-US" sz="1900" dirty="0" err="1"/>
              <a:t>powtarzające</a:t>
            </a:r>
            <a:r>
              <a:rPr lang="en-US" sz="1900" dirty="0"/>
              <a:t> </a:t>
            </a:r>
            <a:r>
              <a:rPr lang="en-US" sz="1900" dirty="0" err="1"/>
              <a:t>się</a:t>
            </a:r>
            <a:r>
              <a:rPr lang="en-US" sz="1900" dirty="0"/>
              <a:t> </a:t>
            </a:r>
            <a:r>
              <a:rPr lang="en-US" sz="1900" dirty="0" err="1"/>
              <a:t>umyślne</a:t>
            </a:r>
            <a:r>
              <a:rPr lang="en-US" sz="1900" dirty="0"/>
              <a:t> </a:t>
            </a:r>
            <a:r>
              <a:rPr lang="en-US" sz="1900" dirty="0" err="1"/>
              <a:t>działanie</a:t>
            </a:r>
            <a:r>
              <a:rPr lang="en-US" sz="1900" dirty="0"/>
              <a:t> </a:t>
            </a:r>
            <a:r>
              <a:rPr lang="en-US" sz="1900" dirty="0" err="1"/>
              <a:t>lub</a:t>
            </a:r>
            <a:r>
              <a:rPr lang="en-US" sz="1900" dirty="0"/>
              <a:t> </a:t>
            </a:r>
            <a:r>
              <a:rPr lang="en-US" sz="1900" dirty="0" err="1"/>
              <a:t>zaniechanie</a:t>
            </a:r>
            <a:r>
              <a:rPr lang="en-US" sz="1900" dirty="0"/>
              <a:t> </a:t>
            </a:r>
            <a:r>
              <a:rPr lang="en-US" sz="1900" dirty="0" err="1"/>
              <a:t>naruszające</a:t>
            </a:r>
            <a:r>
              <a:rPr lang="en-US" sz="1900" dirty="0"/>
              <a:t> </a:t>
            </a:r>
            <a:r>
              <a:rPr lang="en-US" sz="1900" dirty="0" err="1"/>
              <a:t>prawa</a:t>
            </a:r>
            <a:r>
              <a:rPr lang="en-US" sz="1900" dirty="0"/>
              <a:t> </a:t>
            </a:r>
            <a:r>
              <a:rPr lang="en-US" sz="1900" dirty="0" err="1"/>
              <a:t>lub</a:t>
            </a:r>
            <a:r>
              <a:rPr lang="en-US" sz="1900" dirty="0"/>
              <a:t> dobra </a:t>
            </a:r>
            <a:r>
              <a:rPr lang="en-US" sz="1900" dirty="0" err="1"/>
              <a:t>osobiste</a:t>
            </a:r>
            <a:r>
              <a:rPr lang="en-US" sz="1900" dirty="0"/>
              <a:t> </a:t>
            </a:r>
            <a:r>
              <a:rPr lang="en-US" sz="1900" dirty="0" err="1"/>
              <a:t>członków</a:t>
            </a:r>
            <a:r>
              <a:rPr lang="en-US" sz="1900" dirty="0"/>
              <a:t> </a:t>
            </a:r>
            <a:r>
              <a:rPr lang="en-US" sz="1900" dirty="0" err="1"/>
              <a:t>rodziny</a:t>
            </a:r>
            <a:r>
              <a:rPr lang="en-US" sz="1900" dirty="0"/>
              <a:t>, a </a:t>
            </a:r>
            <a:r>
              <a:rPr lang="en-US" sz="1900" dirty="0" err="1"/>
              <a:t>także</a:t>
            </a:r>
            <a:r>
              <a:rPr lang="en-US" sz="1900" dirty="0"/>
              <a:t> </a:t>
            </a:r>
            <a:r>
              <a:rPr lang="en-US" sz="1900" dirty="0" err="1"/>
              <a:t>innych</a:t>
            </a:r>
            <a:r>
              <a:rPr lang="en-US" sz="1900" dirty="0"/>
              <a:t> </a:t>
            </a:r>
            <a:r>
              <a:rPr lang="en-US" sz="1900" dirty="0" err="1"/>
              <a:t>osób</a:t>
            </a:r>
            <a:r>
              <a:rPr lang="en-US" sz="1900" dirty="0"/>
              <a:t> </a:t>
            </a:r>
            <a:r>
              <a:rPr lang="en-US" sz="1900" dirty="0" err="1"/>
              <a:t>wspólnie</a:t>
            </a:r>
            <a:r>
              <a:rPr lang="en-US" sz="1900" dirty="0"/>
              <a:t> </a:t>
            </a:r>
            <a:r>
              <a:rPr lang="en-US" sz="1900" dirty="0" err="1"/>
              <a:t>zamieszkujących</a:t>
            </a: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ZANIE</a:t>
            </a:r>
            <a:r>
              <a:rPr lang="pl-PL" sz="1900" b="1" dirty="0"/>
              <a:t>DB</a:t>
            </a:r>
            <a:r>
              <a:rPr lang="en-US" sz="1900" b="1" dirty="0"/>
              <a:t>ANIE </a:t>
            </a:r>
          </a:p>
          <a:p>
            <a:pPr lvl="0"/>
            <a:r>
              <a:rPr lang="en-US" sz="1900" dirty="0" err="1"/>
              <a:t>należy</a:t>
            </a:r>
            <a:r>
              <a:rPr lang="en-US" sz="1900" dirty="0"/>
              <a:t> </a:t>
            </a:r>
            <a:r>
              <a:rPr lang="en-US" sz="1900" dirty="0" err="1"/>
              <a:t>przez</a:t>
            </a:r>
            <a:r>
              <a:rPr lang="en-US" sz="1900" dirty="0"/>
              <a:t> to </a:t>
            </a:r>
            <a:r>
              <a:rPr lang="en-US" sz="1900" dirty="0" err="1"/>
              <a:t>rozumieć</a:t>
            </a:r>
            <a:r>
              <a:rPr lang="en-US" sz="1900" dirty="0"/>
              <a:t> </a:t>
            </a:r>
            <a:r>
              <a:rPr lang="en-US" sz="1900" dirty="0" err="1"/>
              <a:t>chroniczne</a:t>
            </a:r>
            <a:r>
              <a:rPr lang="en-US" sz="1900" dirty="0"/>
              <a:t> </a:t>
            </a:r>
            <a:r>
              <a:rPr lang="en-US" sz="1900" dirty="0" err="1"/>
              <a:t>lub</a:t>
            </a:r>
            <a:r>
              <a:rPr lang="en-US" sz="1900" dirty="0"/>
              <a:t> </a:t>
            </a:r>
            <a:r>
              <a:rPr lang="en-US" sz="1900" dirty="0" err="1"/>
              <a:t>incydentalne</a:t>
            </a:r>
            <a:r>
              <a:rPr lang="en-US" sz="1900" dirty="0"/>
              <a:t> </a:t>
            </a:r>
            <a:r>
              <a:rPr lang="en-US" sz="1900" dirty="0" err="1"/>
              <a:t>niezaspokajanie</a:t>
            </a:r>
            <a:r>
              <a:rPr lang="en-US" sz="1900" dirty="0"/>
              <a:t> </a:t>
            </a:r>
            <a:r>
              <a:rPr lang="en-US" sz="1900" dirty="0" err="1"/>
              <a:t>podstawowych</a:t>
            </a:r>
            <a:r>
              <a:rPr lang="en-US" sz="1900" dirty="0"/>
              <a:t> </a:t>
            </a:r>
            <a:r>
              <a:rPr lang="en-US" sz="1900" dirty="0" err="1"/>
              <a:t>potrzeb</a:t>
            </a:r>
            <a:r>
              <a:rPr lang="en-US" sz="1900" dirty="0"/>
              <a:t> </a:t>
            </a:r>
            <a:r>
              <a:rPr lang="en-US" sz="1900" dirty="0" err="1"/>
              <a:t>fizycznych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psychicznych</a:t>
            </a:r>
            <a:r>
              <a:rPr lang="en-US" sz="1900" dirty="0"/>
              <a:t> </a:t>
            </a:r>
            <a:r>
              <a:rPr lang="en-US" sz="1900" dirty="0" err="1"/>
              <a:t>przez</a:t>
            </a:r>
            <a:r>
              <a:rPr lang="en-US" sz="1900" dirty="0"/>
              <a:t> </a:t>
            </a:r>
            <a:r>
              <a:rPr lang="en-US" sz="1900" dirty="0" err="1"/>
              <a:t>osoby</a:t>
            </a:r>
            <a:r>
              <a:rPr lang="en-US" sz="1900" dirty="0"/>
              <a:t> </a:t>
            </a:r>
            <a:r>
              <a:rPr lang="en-US" sz="1900" dirty="0" err="1"/>
              <a:t>zobowiązane</a:t>
            </a:r>
            <a:r>
              <a:rPr lang="en-US" sz="1900" dirty="0"/>
              <a:t> do </a:t>
            </a:r>
            <a:r>
              <a:rPr lang="en-US" sz="1900" dirty="0" err="1"/>
              <a:t>opiek</a:t>
            </a:r>
            <a:r>
              <a:rPr lang="pl-PL" sz="1900" dirty="0"/>
              <a:t>i. Brak zapewnienia dziecku podstawowych potrzeb (np. jedzenia, ubrania, schronienia, opieki medycznej). Brak troski o bezpieczeństwo i zdrowie dziecka. Ignorowanie potrzeb emocjonalnych dziecka.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19502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3796</Words>
  <Application>Microsoft Office PowerPoint</Application>
  <PresentationFormat>Panoramiczny</PresentationFormat>
  <Paragraphs>267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Podstawowe pojęcia:</vt:lpstr>
      <vt:lpstr>Małoletni  Małoletni w polskim prawie (głównie cywilnym i rodzinnym) to osoba, która nie ukończyła 18 lat. Status ten oznacza ograniczoną zdolność do czynności prawnych, a osoba taka pozostaje pod władzą rodziców lub opiekunów prawnych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 JAKIE ZACHOWANIA ZE STRONY RODZICA/OPIEKUNA WARTO ZWRÓCIĆ UWAGĘ: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ZASADY NAWIĄZYWANIA KONTAKTU Z PACJENTAMI W GODZINACH PRACY, ZA POMOCĄ KANAŁÓW SŁUŻBOWYCH </vt:lpstr>
      <vt:lpstr>DO POTENCJALNYCH ZAGROŻEŃ PŁYNĄCYCH Z UŻYTKOWANIA SIECI NALEŻY ZALICZYĆ M. IN.</vt:lpstr>
      <vt:lpstr>PODSTAWOWE DZIAŁANIA ZABEZPIECZAJĄCE DZIECI PRZED DOSTĘPEM DO TREŚCI SZKODLIWYCH I ZAGROŻEŃ Z SIECI </vt:lpstr>
      <vt:lpstr>Dziecko lub młodzież może zgłosić niepokojące zachowanie: </vt:lpstr>
      <vt:lpstr>Prezentacja programu PowerPoint</vt:lpstr>
      <vt:lpstr>MASZ PRAWO DO ZŁOŻENIA ZAWIADOMIENIA O POPEŁNIENIU PRZESTĘPSTWA Z UŻYCIEM PRZEMOCY DOMOWEJ DO PROKURATURY, POLICJI LUB ŻANDARMERII WOJSKOWEJ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Patrycja Bogajewska</dc:creator>
  <cp:lastModifiedBy>Patrycja Bogajewska</cp:lastModifiedBy>
  <cp:revision>1</cp:revision>
  <dcterms:created xsi:type="dcterms:W3CDTF">2026-03-01T17:02:54Z</dcterms:created>
  <dcterms:modified xsi:type="dcterms:W3CDTF">2026-03-03T13:15:53Z</dcterms:modified>
</cp:coreProperties>
</file>